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0F1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01B07F-9571-4CE0-B884-F5DC3B3AA627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F9CC3C-DC52-4706-ACD7-5FAC50BF65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01B07F-9571-4CE0-B884-F5DC3B3AA627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F9CC3C-DC52-4706-ACD7-5FAC50BF65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01B07F-9571-4CE0-B884-F5DC3B3AA627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F9CC3C-DC52-4706-ACD7-5FAC50BF65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01B07F-9571-4CE0-B884-F5DC3B3AA627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F9CC3C-DC52-4706-ACD7-5FAC50BF65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01B07F-9571-4CE0-B884-F5DC3B3AA627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F9CC3C-DC52-4706-ACD7-5FAC50BF65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01B07F-9571-4CE0-B884-F5DC3B3AA627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F9CC3C-DC52-4706-ACD7-5FAC50BF65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01B07F-9571-4CE0-B884-F5DC3B3AA627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F9CC3C-DC52-4706-ACD7-5FAC50BF65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01B07F-9571-4CE0-B884-F5DC3B3AA627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F9CC3C-DC52-4706-ACD7-5FAC50BF65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01B07F-9571-4CE0-B884-F5DC3B3AA627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F9CC3C-DC52-4706-ACD7-5FAC50BF65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01B07F-9571-4CE0-B884-F5DC3B3AA627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F9CC3C-DC52-4706-ACD7-5FAC50BF65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01B07F-9571-4CE0-B884-F5DC3B3AA627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F9CC3C-DC52-4706-ACD7-5FAC50BF65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001B07F-9571-4CE0-B884-F5DC3B3AA627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5F9CC3C-DC52-4706-ACD7-5FAC50BF65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1532744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404664"/>
            <a:ext cx="8424936" cy="4680519"/>
          </a:xfrm>
          <a:effectLst>
            <a:softEdge rad="317500"/>
          </a:effectLst>
        </p:spPr>
      </p:pic>
      <p:sp>
        <p:nvSpPr>
          <p:cNvPr id="10" name="Выноска-облако 9"/>
          <p:cNvSpPr/>
          <p:nvPr/>
        </p:nvSpPr>
        <p:spPr>
          <a:xfrm>
            <a:off x="3275856" y="188640"/>
            <a:ext cx="3528392" cy="1080120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A70F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РАССМАТРИВАЕМ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dirty="0"/>
          </a:p>
        </p:txBody>
      </p:sp>
      <p:sp>
        <p:nvSpPr>
          <p:cNvPr id="9" name="Выноска-облако 8"/>
          <p:cNvSpPr/>
          <p:nvPr/>
        </p:nvSpPr>
        <p:spPr>
          <a:xfrm rot="1832853">
            <a:off x="6804248" y="836712"/>
            <a:ext cx="2339752" cy="908720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A70F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ЧИТАЕМ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805264"/>
            <a:ext cx="8183880" cy="576064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РАССКАЗЫ В КАРТИНКАХ.</a:t>
            </a: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Выноска-облако 10"/>
          <p:cNvSpPr/>
          <p:nvPr/>
        </p:nvSpPr>
        <p:spPr>
          <a:xfrm rot="20250652">
            <a:off x="-188097" y="648562"/>
            <a:ext cx="3600400" cy="1052736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A70F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АВТОМАТИЗИРУЕМ </a:t>
            </a: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ЗВУКИ</a:t>
            </a:r>
          </a:p>
          <a:p>
            <a:pPr algn="ctr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20072" y="4797152"/>
            <a:ext cx="3744416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1400" b="1" dirty="0" smtClean="0">
                <a:ln/>
                <a:solidFill>
                  <a:srgbClr val="002060"/>
                </a:solidFill>
              </a:rPr>
              <a:t>ВЫПОЛНИЛА: ИВЧЕНКО Н.Е.</a:t>
            </a:r>
          </a:p>
          <a:p>
            <a:pPr algn="ctr"/>
            <a:r>
              <a:rPr lang="ru-RU" sz="1400" b="1" dirty="0" smtClean="0">
                <a:ln/>
                <a:solidFill>
                  <a:srgbClr val="002060"/>
                </a:solidFill>
              </a:rPr>
              <a:t>УЧИТЕЛЬ-ЛОГОПЕД ГБДОУ №12</a:t>
            </a:r>
          </a:p>
          <a:p>
            <a:pPr algn="ctr"/>
            <a:r>
              <a:rPr lang="ru-RU" sz="1400" b="1" dirty="0" smtClean="0">
                <a:ln/>
                <a:solidFill>
                  <a:srgbClr val="002060"/>
                </a:solidFill>
              </a:rPr>
              <a:t>ВАСИЛЕОСТРОВСКОГО РАЙОНА</a:t>
            </a:r>
            <a:endParaRPr lang="ru-RU" sz="1400" b="1" dirty="0">
              <a:ln/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</a:rPr>
              <a:t>Женя болен.</a:t>
            </a:r>
            <a:endParaRPr lang="ru-RU" sz="6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Содержимое 7" descr="0_25a26_308373a0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63780" y="530225"/>
            <a:ext cx="4944431" cy="4482951"/>
          </a:xfr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Женя болен. У него болит живот.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i (54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98618" y="1268760"/>
            <a:ext cx="2162787" cy="3240360"/>
          </a:xfrm>
          <a:effectLst>
            <a:softEdge rad="1270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Женя лежит и ждет маму.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i (58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1340769"/>
            <a:ext cx="5040560" cy="3528392"/>
          </a:xfrm>
          <a:effectLst>
            <a:softEdge rad="1270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Мама готовит ужин.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i (60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87724" y="1052736"/>
            <a:ext cx="5220580" cy="3960440"/>
          </a:xfrm>
          <a:effectLst>
            <a:softEdge rad="1270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Жене можно жидкий суп.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i (57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436778"/>
            <a:ext cx="5688632" cy="3432381"/>
          </a:xfrm>
          <a:effectLst>
            <a:softEdge rad="1270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Жене можно жидкий кисель.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29350" y="738186"/>
            <a:ext cx="5731337" cy="4202981"/>
          </a:xfrm>
          <a:effectLst>
            <a:softEdge rad="31750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Жене можно желе.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cb96894fbc0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55676" y="980728"/>
            <a:ext cx="5832648" cy="3888432"/>
          </a:xfrm>
          <a:effectLst>
            <a:softEdge rad="31750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115</TotalTime>
  <Words>54</Words>
  <Application>Microsoft Office PowerPoint</Application>
  <PresentationFormat>Экран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Аспект</vt:lpstr>
      <vt:lpstr>РАССКАЗЫ В КАРТИНКАХ.</vt:lpstr>
      <vt:lpstr>Женя болен.</vt:lpstr>
      <vt:lpstr>Женя болен. У него болит живот. </vt:lpstr>
      <vt:lpstr>Женя лежит и ждет маму.</vt:lpstr>
      <vt:lpstr>Мама готовит ужин.</vt:lpstr>
      <vt:lpstr>Жене можно жидкий суп.</vt:lpstr>
      <vt:lpstr>Жене можно жидкий кисель.</vt:lpstr>
      <vt:lpstr>Жене можно желе.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ЦВЕТЫ</dc:title>
  <dc:creator>АСУС</dc:creator>
  <cp:lastModifiedBy>АСУС</cp:lastModifiedBy>
  <cp:revision>15</cp:revision>
  <dcterms:created xsi:type="dcterms:W3CDTF">2014-07-16T19:25:22Z</dcterms:created>
  <dcterms:modified xsi:type="dcterms:W3CDTF">2016-03-10T21:02:13Z</dcterms:modified>
</cp:coreProperties>
</file>