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8" r:id="rId4"/>
    <p:sldId id="258" r:id="rId5"/>
    <p:sldId id="260" r:id="rId6"/>
    <p:sldId id="262" r:id="rId7"/>
    <p:sldId id="267" r:id="rId8"/>
    <p:sldId id="268" r:id="rId9"/>
    <p:sldId id="271" r:id="rId10"/>
    <p:sldId id="273" r:id="rId11"/>
    <p:sldId id="274" r:id="rId12"/>
    <p:sldId id="275" r:id="rId13"/>
    <p:sldId id="278" r:id="rId14"/>
    <p:sldId id="279" r:id="rId15"/>
    <p:sldId id="280" r:id="rId16"/>
    <p:sldId id="281" r:id="rId17"/>
    <p:sldId id="284" r:id="rId18"/>
    <p:sldId id="290" r:id="rId19"/>
    <p:sldId id="291" r:id="rId20"/>
    <p:sldId id="292" r:id="rId21"/>
    <p:sldId id="295" r:id="rId22"/>
    <p:sldId id="296" r:id="rId23"/>
    <p:sldId id="298" r:id="rId24"/>
    <p:sldId id="299" r:id="rId25"/>
    <p:sldId id="300" r:id="rId26"/>
    <p:sldId id="302" r:id="rId27"/>
    <p:sldId id="30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94660"/>
  </p:normalViewPr>
  <p:slideViewPr>
    <p:cSldViewPr>
      <p:cViewPr varScale="1">
        <p:scale>
          <a:sx n="61" d="100"/>
          <a:sy n="61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843-4B47-434B-9AC9-821F84E1067B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9954-0F61-44EA-AF52-18C5CC9DE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843-4B47-434B-9AC9-821F84E1067B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9954-0F61-44EA-AF52-18C5CC9DE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843-4B47-434B-9AC9-821F84E1067B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9954-0F61-44EA-AF52-18C5CC9DE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843-4B47-434B-9AC9-821F84E1067B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9954-0F61-44EA-AF52-18C5CC9DE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843-4B47-434B-9AC9-821F84E1067B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9954-0F61-44EA-AF52-18C5CC9DE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843-4B47-434B-9AC9-821F84E1067B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9954-0F61-44EA-AF52-18C5CC9DE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843-4B47-434B-9AC9-821F84E1067B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9954-0F61-44EA-AF52-18C5CC9DE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843-4B47-434B-9AC9-821F84E1067B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9954-0F61-44EA-AF52-18C5CC9DE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843-4B47-434B-9AC9-821F84E1067B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9954-0F61-44EA-AF52-18C5CC9DE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843-4B47-434B-9AC9-821F84E1067B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9954-0F61-44EA-AF52-18C5CC9DE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BA843-4B47-434B-9AC9-821F84E1067B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9954-0F61-44EA-AF52-18C5CC9DE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BA843-4B47-434B-9AC9-821F84E1067B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9954-0F61-44EA-AF52-18C5CC9DE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3;&#1086;&#1074;&#1072;&#1103;%20&#1087;&#1072;&#1087;&#1082;&#1072;%20(4)\&#1058;&#1072;&#1085;&#1103;%20&#1041;&#1091;&#1083;&#1072;&#1085;&#1086;&#1074;&#1072;%20-%20&#1041;&#1077;&#1083;&#1072;&#1103;%20&#1085;&#1086;&#1095;&#1100;%20%20(audiopoisk.com).mp3" TargetMode="External"/><Relationship Id="rId1" Type="http://schemas.openxmlformats.org/officeDocument/2006/relationships/audio" Target="file:///C:\Users\&#1084;&#1072;&#1088;&#1080;&#1085;&#1082;&#1072;\Videos\&#1058;&#1072;&#1085;&#1103;%20&#1041;&#1091;&#1083;&#1072;&#1085;&#1086;&#1074;&#1072;%20-%20&#1041;&#1077;&#1083;&#1072;&#1103;%20&#1085;&#1086;&#1095;&#1100;%20%20(audiopoisk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Белые ночи Санкт - Петербурга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m_users_img-236062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899592" y="1124744"/>
            <a:ext cx="7272808" cy="4700964"/>
          </a:xfrm>
        </p:spPr>
      </p:pic>
      <p:pic>
        <p:nvPicPr>
          <p:cNvPr id="5" name="Таня Буланова - Белая ночь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Таня Буланова - Белая ночь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Таня Буланова - Белая ночь  (audiopoisk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0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8318_resiz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5" y="476672"/>
            <a:ext cx="8064896" cy="5832648"/>
          </a:xfrm>
        </p:spPr>
      </p:pic>
    </p:spTree>
  </p:cSld>
  <p:clrMapOvr>
    <a:masterClrMapping/>
  </p:clrMapOvr>
  <p:transition spd="med" advClick="0" advTm="7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824020cc9e8a2164b6242676d3d79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404664"/>
            <a:ext cx="7848872" cy="5832648"/>
          </a:xfrm>
        </p:spPr>
      </p:pic>
    </p:spTree>
  </p:cSld>
  <p:clrMapOvr>
    <a:masterClrMapping/>
  </p:clrMapOvr>
  <p:transition spd="med" advClick="0" advTm="7000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70926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548680"/>
            <a:ext cx="8064896" cy="5832648"/>
          </a:xfrm>
        </p:spPr>
      </p:pic>
    </p:spTree>
  </p:cSld>
  <p:clrMapOvr>
    <a:masterClrMapping/>
  </p:clrMapOvr>
  <p:transition spd="med" advClick="0" advTm="7000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421809_picturecontentpid8c15et3f4cbf1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620688"/>
            <a:ext cx="7992888" cy="5688632"/>
          </a:xfrm>
        </p:spPr>
      </p:pic>
    </p:spTree>
  </p:cSld>
  <p:clrMapOvr>
    <a:masterClrMapping/>
  </p:clrMapOvr>
  <p:transition spd="med" advClick="0" advTm="7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4153082_118355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620688"/>
            <a:ext cx="7992887" cy="5616625"/>
          </a:xfrm>
        </p:spPr>
      </p:pic>
    </p:spTree>
  </p:cSld>
  <p:clrMapOvr>
    <a:masterClrMapping/>
  </p:clrMapOvr>
  <p:transition spd="med" advClick="0" advTm="7000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248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548680"/>
            <a:ext cx="7704856" cy="5688632"/>
          </a:xfrm>
        </p:spPr>
      </p:pic>
    </p:spTree>
  </p:cSld>
  <p:clrMapOvr>
    <a:masterClrMapping/>
  </p:clrMapOvr>
  <p:transition spd="med" advClick="0" advTm="7000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1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692696"/>
            <a:ext cx="7776864" cy="5544616"/>
          </a:xfrm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893103_large_25915695_pite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692696"/>
            <a:ext cx="7920880" cy="5544616"/>
          </a:xfrm>
        </p:spPr>
      </p:pic>
    </p:spTree>
  </p:cSld>
  <p:clrMapOvr>
    <a:masterClrMapping/>
  </p:clrMapOvr>
  <p:transition spd="med" advClick="0" advTm="7000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329fa8d4e0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548680"/>
            <a:ext cx="7992888" cy="5472608"/>
          </a:xfrm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20949561428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980728"/>
            <a:ext cx="7848872" cy="5040560"/>
          </a:xfrm>
        </p:spPr>
      </p:pic>
    </p:spTree>
  </p:cSld>
  <p:clrMapOvr>
    <a:masterClrMapping/>
  </p:clrMapOvr>
  <p:transition spd="med" advClick="0" advTm="8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3534544" cy="640871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Белая ночь</a:t>
            </a: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</a:rPr>
              <a:t>Белою ночью</a:t>
            </a:r>
          </a:p>
          <a:p>
            <a:r>
              <a:rPr lang="ru-RU" b="1" dirty="0">
                <a:solidFill>
                  <a:srgbClr val="002060"/>
                </a:solidFill>
              </a:rPr>
              <a:t>деревья в саду</a:t>
            </a:r>
          </a:p>
          <a:p>
            <a:r>
              <a:rPr lang="ru-RU" b="1" dirty="0">
                <a:solidFill>
                  <a:srgbClr val="002060"/>
                </a:solidFill>
              </a:rPr>
              <a:t>как на ладони</a:t>
            </a:r>
          </a:p>
          <a:p>
            <a:r>
              <a:rPr lang="ru-RU" b="1" dirty="0">
                <a:solidFill>
                  <a:srgbClr val="002060"/>
                </a:solidFill>
              </a:rPr>
              <a:t>у нас на виду.</a:t>
            </a: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</a:rPr>
              <a:t>Вот я без лампы</a:t>
            </a:r>
          </a:p>
          <a:p>
            <a:r>
              <a:rPr lang="ru-RU" b="1" dirty="0">
                <a:solidFill>
                  <a:srgbClr val="002060"/>
                </a:solidFill>
              </a:rPr>
              <a:t>сижу у окна —</a:t>
            </a:r>
          </a:p>
          <a:p>
            <a:r>
              <a:rPr lang="ru-RU" b="1" dirty="0">
                <a:solidFill>
                  <a:srgbClr val="002060"/>
                </a:solidFill>
              </a:rPr>
              <a:t>в книге любая</a:t>
            </a:r>
          </a:p>
          <a:p>
            <a:r>
              <a:rPr lang="ru-RU" b="1" dirty="0">
                <a:solidFill>
                  <a:srgbClr val="002060"/>
                </a:solidFill>
              </a:rPr>
              <a:t>картинка видна.</a:t>
            </a: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</a:rPr>
              <a:t>Тихо скользят</a:t>
            </a:r>
          </a:p>
          <a:p>
            <a:r>
              <a:rPr lang="ru-RU" b="1" dirty="0">
                <a:solidFill>
                  <a:srgbClr val="002060"/>
                </a:solidFill>
              </a:rPr>
              <a:t>по Неве корабли.</a:t>
            </a:r>
          </a:p>
          <a:p>
            <a:r>
              <a:rPr lang="ru-RU" b="1" dirty="0">
                <a:solidFill>
                  <a:srgbClr val="002060"/>
                </a:solidFill>
              </a:rPr>
              <a:t>Шпиль Петропавловки</a:t>
            </a:r>
          </a:p>
          <a:p>
            <a:r>
              <a:rPr lang="ru-RU" b="1" dirty="0">
                <a:solidFill>
                  <a:srgbClr val="002060"/>
                </a:solidFill>
              </a:rPr>
              <a:t>блещет вдали.</a:t>
            </a:r>
          </a:p>
          <a:p>
            <a:r>
              <a:rPr lang="ru-RU" b="1" dirty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>
                <a:solidFill>
                  <a:srgbClr val="002060"/>
                </a:solidFill>
              </a:rPr>
              <a:t>Всю бы я ночь</a:t>
            </a:r>
          </a:p>
          <a:p>
            <a:r>
              <a:rPr lang="ru-RU" b="1" dirty="0">
                <a:solidFill>
                  <a:srgbClr val="002060"/>
                </a:solidFill>
              </a:rPr>
              <a:t>не ложился в кровать.</a:t>
            </a:r>
          </a:p>
          <a:p>
            <a:r>
              <a:rPr lang="ru-RU" b="1" dirty="0">
                <a:solidFill>
                  <a:srgbClr val="002060"/>
                </a:solidFill>
              </a:rPr>
              <a:t>Был бы я взрослым —</a:t>
            </a:r>
          </a:p>
          <a:p>
            <a:r>
              <a:rPr lang="ru-RU" b="1" dirty="0">
                <a:solidFill>
                  <a:srgbClr val="002060"/>
                </a:solidFill>
              </a:rPr>
              <a:t>пошёл бы гулять.</a:t>
            </a: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851920" y="620688"/>
            <a:ext cx="4608512" cy="5544616"/>
          </a:xfrm>
        </p:spPr>
      </p:pic>
    </p:spTree>
  </p:cSld>
  <p:clrMapOvr>
    <a:masterClrMapping/>
  </p:clrMapOvr>
  <p:transition spd="med" advClick="0" advTm="9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a5b4bc74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764704"/>
            <a:ext cx="7848872" cy="5544616"/>
          </a:xfrm>
        </p:spPr>
      </p:pic>
    </p:spTree>
  </p:cSld>
  <p:clrMapOvr>
    <a:masterClrMapping/>
  </p:clrMapOvr>
  <p:transition spd="med" advClick="0" advTm="9000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8159873_1251642568_3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836712"/>
            <a:ext cx="7200800" cy="5256584"/>
          </a:xfrm>
        </p:spPr>
      </p:pic>
    </p:spTree>
  </p:cSld>
  <p:clrMapOvr>
    <a:masterClrMapping/>
  </p:clrMapOvr>
  <p:transition spd="med" advClick="0" advTm="900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4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548680"/>
            <a:ext cx="7488832" cy="5688632"/>
          </a:xfrm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8499397_Aluye_parusa__13_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836711"/>
            <a:ext cx="7344816" cy="5328593"/>
          </a:xfrm>
        </p:spPr>
      </p:pic>
    </p:spTree>
  </p:cSld>
  <p:clrMapOvr>
    <a:masterClrMapping/>
  </p:clrMapOvr>
  <p:transition spd="med" advClick="0" advTm="900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01582161_1280069350_foto_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620688"/>
            <a:ext cx="7560840" cy="5544616"/>
          </a:xfrm>
        </p:spPr>
      </p:pic>
    </p:spTree>
  </p:cSld>
  <p:clrMapOvr>
    <a:masterClrMapping/>
  </p:clrMapOvr>
  <p:transition spd="med" advClick="0" advTm="9000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483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476672"/>
            <a:ext cx="7560840" cy="5616624"/>
          </a:xfrm>
        </p:spPr>
      </p:pic>
    </p:spTree>
  </p:cSld>
  <p:clrMapOvr>
    <a:masterClrMapping/>
  </p:clrMapOvr>
  <p:transition spd="med" advClick="0" advTm="9000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ight-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836712"/>
            <a:ext cx="7848872" cy="5400600"/>
          </a:xfrm>
        </p:spPr>
      </p:pic>
    </p:spTree>
  </p:cSld>
  <p:clrMapOvr>
    <a:masterClrMapping/>
  </p:clrMapOvr>
  <p:transition spd="med" advClick="0" advTm="9000"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конец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227102891_guljaja-po-dnu-nevy..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27583" y="1600200"/>
            <a:ext cx="7272809" cy="4925144"/>
          </a:xfrm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Есть удивительный Город , а в нём 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Жители ходят ночью, 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Как днём.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Белые ночи!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Светлые очень!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Кто пропустить 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Это чудо захочет?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SC0939676878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35488" y="260648"/>
            <a:ext cx="3996952" cy="6165304"/>
          </a:xfrm>
        </p:spPr>
      </p:pic>
    </p:spTree>
  </p:cSld>
  <p:clrMapOvr>
    <a:masterClrMapping/>
  </p:clrMapOvr>
  <p:transition spd="med" advClick="0" advTm="9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ter_1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9" y="476672"/>
            <a:ext cx="7704856" cy="5904656"/>
          </a:xfrm>
        </p:spPr>
      </p:pic>
    </p:spTree>
  </p:cSld>
  <p:clrMapOvr>
    <a:masterClrMapping/>
  </p:clrMapOvr>
  <p:transition spd="med" advClick="0" advTm="8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to-petrkrepostbig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5" y="476672"/>
            <a:ext cx="7992888" cy="5832648"/>
          </a:xfrm>
        </p:spPr>
      </p:pic>
    </p:spTree>
  </p:cSld>
  <p:clrMapOvr>
    <a:masterClrMapping/>
  </p:clrMapOvr>
  <p:transition spd="med" advClick="0" advTm="7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074142_1253792432_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8496943" cy="6192688"/>
          </a:xfrm>
        </p:spPr>
      </p:pic>
    </p:spTree>
  </p:cSld>
  <p:clrMapOvr>
    <a:masterClrMapping/>
  </p:clrMapOvr>
  <p:transition spd="med" advClick="0" advTm="7000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ef97e3eff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476672"/>
            <a:ext cx="7848872" cy="5832648"/>
          </a:xfrm>
        </p:spPr>
      </p:pic>
    </p:spTree>
  </p:cSld>
  <p:clrMapOvr>
    <a:masterClrMapping/>
  </p:clrMapOvr>
  <p:transition spd="med" advClick="0" advTm="7000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e048097ad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620688"/>
            <a:ext cx="7920880" cy="5544616"/>
          </a:xfrm>
        </p:spPr>
      </p:pic>
    </p:spTree>
  </p:cSld>
  <p:clrMapOvr>
    <a:masterClrMapping/>
  </p:clrMapOvr>
  <p:transition spd="med" advClick="0" advTm="7000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-white-nights-rtxicz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404664"/>
            <a:ext cx="8064896" cy="5832648"/>
          </a:xfrm>
        </p:spPr>
      </p:pic>
    </p:spTree>
  </p:cSld>
  <p:clrMapOvr>
    <a:masterClrMapping/>
  </p:clrMapOvr>
  <p:transition spd="med" advClick="0" advTm="7000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34</Words>
  <Application>Microsoft Office PowerPoint</Application>
  <PresentationFormat>Экран (4:3)</PresentationFormat>
  <Paragraphs>30</Paragraphs>
  <Slides>27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Белые ночи Санкт - Петербурга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конец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Белые ночи Санкт - Петербурга</dc:title>
  <dc:creator>маринка</dc:creator>
  <cp:lastModifiedBy>маринка</cp:lastModifiedBy>
  <cp:revision>31</cp:revision>
  <dcterms:created xsi:type="dcterms:W3CDTF">2013-08-15T15:28:11Z</dcterms:created>
  <dcterms:modified xsi:type="dcterms:W3CDTF">2016-03-27T16:27:13Z</dcterms:modified>
</cp:coreProperties>
</file>