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BFE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3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1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4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75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2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3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5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8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0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8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6099"/>
            <a:ext cx="12192000" cy="6841901"/>
          </a:xfrm>
          <a:prstGeom prst="rect">
            <a:avLst/>
          </a:prstGeom>
          <a:solidFill>
            <a:srgbClr val="50B4C8">
              <a:lumMod val="60000"/>
              <a:lumOff val="40000"/>
            </a:srgbClr>
          </a:solidFill>
          <a:ln w="12700" cap="flat" cmpd="sng" algn="ctr">
            <a:solidFill>
              <a:srgbClr val="50B4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lvl="0" algn="ctr"/>
            <a:r>
              <a:rPr lang="ru-RU" sz="3200" b="1" kern="0" dirty="0" smtClean="0">
                <a:solidFill>
                  <a:srgbClr val="FF9900"/>
                </a:solidFill>
                <a:latin typeface="Calibri Light" panose="020F0302020204030204"/>
              </a:rPr>
              <a:t>ПУТЕШЕСТВИЕ В СТРАНУ</a:t>
            </a:r>
          </a:p>
          <a:p>
            <a:pPr lvl="0" algn="ctr"/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</a:rPr>
              <a:t>ГРАМОТА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Звуки  Т,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Т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Ь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учитель – логопед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Никитина Т.В.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Санкт - Петербург                                                                 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66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46" y="3337560"/>
            <a:ext cx="2550653" cy="3338354"/>
          </a:xfrm>
        </p:spPr>
      </p:pic>
    </p:spTree>
    <p:extLst>
      <p:ext uri="{BB962C8B-B14F-4D97-AF65-F5344CB8AC3E}">
        <p14:creationId xmlns:p14="http://schemas.microsoft.com/office/powerpoint/2010/main" val="42085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019733" y="3051796"/>
            <a:ext cx="2350000" cy="206678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4320" y="55626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080" y="124968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4320" y="199644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20" y="336042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320" y="268224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2080" y="140589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02080" y="219456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17795" y="3028785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2080" y="54102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55520" y="0"/>
            <a:ext cx="4238308" cy="509016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80611" y="762000"/>
            <a:ext cx="2880360" cy="36118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75260" y="381000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75260" y="1766860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1303020" y="2777489"/>
            <a:ext cx="594360" cy="25243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303020" y="2011203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303020" y="1191577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303020" y="405765"/>
            <a:ext cx="594360" cy="20955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175260" y="2490761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160020" y="3168941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60020" y="3911017"/>
            <a:ext cx="594360" cy="577163"/>
            <a:chOff x="160020" y="3911017"/>
            <a:chExt cx="594360" cy="57716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Э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27" name="Равнобедренный треугольник 26"/>
          <p:cNvSpPr/>
          <p:nvPr/>
        </p:nvSpPr>
        <p:spPr>
          <a:xfrm>
            <a:off x="160020" y="1054880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7608308" y="6199002"/>
            <a:ext cx="594360" cy="577163"/>
            <a:chOff x="160020" y="3911017"/>
            <a:chExt cx="594360" cy="577163"/>
          </a:xfrm>
          <a:solidFill>
            <a:schemeClr val="bg1"/>
          </a:solidFill>
        </p:grpSpPr>
        <p:sp>
          <p:nvSpPr>
            <p:cNvPr id="33" name="Прямоугольник 32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782856" y="0"/>
            <a:ext cx="24259" cy="4967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297603" y="-8341"/>
            <a:ext cx="5417" cy="4553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303020" y="4488180"/>
            <a:ext cx="2354779" cy="130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Группа 75"/>
          <p:cNvGrpSpPr/>
          <p:nvPr/>
        </p:nvGrpSpPr>
        <p:grpSpPr>
          <a:xfrm>
            <a:off x="774091" y="-38821"/>
            <a:ext cx="4159921" cy="6906976"/>
            <a:chOff x="774091" y="-38821"/>
            <a:chExt cx="4159921" cy="6906976"/>
          </a:xfrm>
          <a:solidFill>
            <a:srgbClr val="FFE699"/>
          </a:solidFill>
        </p:grpSpPr>
        <p:sp>
          <p:nvSpPr>
            <p:cNvPr id="71" name="Прямоугольник 70"/>
            <p:cNvSpPr/>
            <p:nvPr/>
          </p:nvSpPr>
          <p:spPr>
            <a:xfrm>
              <a:off x="1897380" y="76198"/>
              <a:ext cx="396202" cy="5013961"/>
            </a:xfrm>
            <a:prstGeom prst="rect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74091" y="-38821"/>
              <a:ext cx="533400" cy="5006558"/>
            </a:xfrm>
            <a:prstGeom prst="rect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898218" y="5158054"/>
              <a:ext cx="4035794" cy="1710101"/>
              <a:chOff x="898218" y="5158054"/>
              <a:chExt cx="4035794" cy="1710101"/>
            </a:xfrm>
            <a:grpFill/>
          </p:grpSpPr>
          <p:sp>
            <p:nvSpPr>
              <p:cNvPr id="73" name="Прямоугольник 72"/>
              <p:cNvSpPr/>
              <p:nvPr/>
            </p:nvSpPr>
            <p:spPr>
              <a:xfrm rot="18024747">
                <a:off x="2126766" y="3929506"/>
                <a:ext cx="758288" cy="3215383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3644092" y="5953755"/>
                <a:ext cx="1289920" cy="91440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7" name="Группа 76"/>
          <p:cNvGrpSpPr/>
          <p:nvPr/>
        </p:nvGrpSpPr>
        <p:grpSpPr>
          <a:xfrm>
            <a:off x="6922968" y="6203258"/>
            <a:ext cx="594360" cy="577163"/>
            <a:chOff x="160020" y="3911017"/>
            <a:chExt cx="594360" cy="577163"/>
          </a:xfrm>
          <a:solidFill>
            <a:schemeClr val="bg1"/>
          </a:solidFill>
        </p:grpSpPr>
        <p:sp>
          <p:nvSpPr>
            <p:cNvPr id="78" name="Прямоугольник 77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 rot="4673222">
            <a:off x="5498329" y="4919524"/>
            <a:ext cx="525240" cy="22567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752113" y="5534133"/>
            <a:ext cx="4523663" cy="5277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9" name="Группа 188"/>
          <p:cNvGrpSpPr/>
          <p:nvPr/>
        </p:nvGrpSpPr>
        <p:grpSpPr>
          <a:xfrm>
            <a:off x="9021377" y="0"/>
            <a:ext cx="2024405" cy="2377125"/>
            <a:chOff x="9557994" y="1034333"/>
            <a:chExt cx="2024405" cy="2518465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9732974" y="1494033"/>
              <a:ext cx="806802" cy="2058765"/>
              <a:chOff x="9732974" y="1494033"/>
              <a:chExt cx="806802" cy="2058765"/>
            </a:xfrm>
          </p:grpSpPr>
          <p:grpSp>
            <p:nvGrpSpPr>
              <p:cNvPr id="106" name="Группа 105"/>
              <p:cNvGrpSpPr/>
              <p:nvPr/>
            </p:nvGrpSpPr>
            <p:grpSpPr>
              <a:xfrm>
                <a:off x="9732974" y="1494033"/>
                <a:ext cx="799641" cy="411480"/>
                <a:chOff x="9700719" y="1403958"/>
                <a:chExt cx="799641" cy="411480"/>
              </a:xfrm>
            </p:grpSpPr>
            <p:sp>
              <p:nvSpPr>
                <p:cNvPr id="83" name="Прямоугольник 82"/>
                <p:cNvSpPr/>
                <p:nvPr/>
              </p:nvSpPr>
              <p:spPr>
                <a:xfrm>
                  <a:off x="9700719" y="1403958"/>
                  <a:ext cx="403401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П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9732974" y="1902777"/>
                <a:ext cx="806802" cy="427354"/>
                <a:chOff x="9707880" y="1403958"/>
                <a:chExt cx="806802" cy="427354"/>
              </a:xfrm>
            </p:grpSpPr>
            <p:sp>
              <p:nvSpPr>
                <p:cNvPr id="108" name="Прямоугольник 107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Т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>
                  <a:off x="10118442" y="1419832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0" name="Группа 109"/>
              <p:cNvGrpSpPr/>
              <p:nvPr/>
            </p:nvGrpSpPr>
            <p:grpSpPr>
              <a:xfrm>
                <a:off x="9732974" y="3127572"/>
                <a:ext cx="799641" cy="425226"/>
                <a:chOff x="9698026" y="1390212"/>
                <a:chExt cx="799641" cy="425226"/>
              </a:xfrm>
            </p:grpSpPr>
            <p:sp>
              <p:nvSpPr>
                <p:cNvPr id="111" name="Прямоугольник 110"/>
                <p:cNvSpPr/>
                <p:nvPr/>
              </p:nvSpPr>
              <p:spPr>
                <a:xfrm>
                  <a:off x="9698026" y="1403958"/>
                  <a:ext cx="406094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>
                <a:xfrm>
                  <a:off x="10101427" y="1390212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113" name="Группа 112"/>
              <p:cNvGrpSpPr/>
              <p:nvPr/>
            </p:nvGrpSpPr>
            <p:grpSpPr>
              <a:xfrm>
                <a:off x="9732974" y="2734786"/>
                <a:ext cx="806802" cy="413727"/>
                <a:chOff x="9707880" y="1403958"/>
                <a:chExt cx="806802" cy="413727"/>
              </a:xfrm>
            </p:grpSpPr>
            <p:sp>
              <p:nvSpPr>
                <p:cNvPr id="114" name="Прямоугольник 113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Прямоугольник 114"/>
                <p:cNvSpPr/>
                <p:nvPr/>
              </p:nvSpPr>
              <p:spPr>
                <a:xfrm>
                  <a:off x="10118442" y="1406205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6" name="Группа 115"/>
              <p:cNvGrpSpPr/>
              <p:nvPr/>
            </p:nvGrpSpPr>
            <p:grpSpPr>
              <a:xfrm>
                <a:off x="9732974" y="2300259"/>
                <a:ext cx="799641" cy="411480"/>
                <a:chOff x="9700719" y="1403958"/>
                <a:chExt cx="799641" cy="411480"/>
              </a:xfrm>
            </p:grpSpPr>
            <p:sp>
              <p:nvSpPr>
                <p:cNvPr id="117" name="Прямоугольник 116"/>
                <p:cNvSpPr/>
                <p:nvPr/>
              </p:nvSpPr>
              <p:spPr>
                <a:xfrm>
                  <a:off x="9700719" y="1403958"/>
                  <a:ext cx="403401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" name="Прямоугольник 117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52" name="Группа 151"/>
            <p:cNvGrpSpPr/>
            <p:nvPr/>
          </p:nvGrpSpPr>
          <p:grpSpPr>
            <a:xfrm>
              <a:off x="10609575" y="1480287"/>
              <a:ext cx="820277" cy="2058765"/>
              <a:chOff x="9724426" y="1494033"/>
              <a:chExt cx="820277" cy="2058765"/>
            </a:xfrm>
          </p:grpSpPr>
          <p:grpSp>
            <p:nvGrpSpPr>
              <p:cNvPr id="153" name="Группа 152"/>
              <p:cNvGrpSpPr/>
              <p:nvPr/>
            </p:nvGrpSpPr>
            <p:grpSpPr>
              <a:xfrm>
                <a:off x="9724426" y="1494033"/>
                <a:ext cx="820275" cy="411480"/>
                <a:chOff x="9692171" y="1403958"/>
                <a:chExt cx="820275" cy="411480"/>
              </a:xfrm>
            </p:grpSpPr>
            <p:sp>
              <p:nvSpPr>
                <p:cNvPr id="166" name="Прямоугольник 165"/>
                <p:cNvSpPr/>
                <p:nvPr/>
              </p:nvSpPr>
              <p:spPr>
                <a:xfrm>
                  <a:off x="9692171" y="1403958"/>
                  <a:ext cx="41194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" name="Прямоугольник 166"/>
                <p:cNvSpPr/>
                <p:nvPr/>
              </p:nvSpPr>
              <p:spPr>
                <a:xfrm>
                  <a:off x="10104119" y="1403958"/>
                  <a:ext cx="408327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4" name="Группа 153"/>
              <p:cNvGrpSpPr/>
              <p:nvPr/>
            </p:nvGrpSpPr>
            <p:grpSpPr>
              <a:xfrm>
                <a:off x="9724427" y="1887957"/>
                <a:ext cx="820275" cy="426300"/>
                <a:chOff x="9699333" y="1389138"/>
                <a:chExt cx="820275" cy="426300"/>
              </a:xfrm>
            </p:grpSpPr>
            <p:sp>
              <p:nvSpPr>
                <p:cNvPr id="164" name="Прямоугольник 163"/>
                <p:cNvSpPr/>
                <p:nvPr/>
              </p:nvSpPr>
              <p:spPr>
                <a:xfrm>
                  <a:off x="9699333" y="1403958"/>
                  <a:ext cx="424036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" name="Прямоугольник 164"/>
                <p:cNvSpPr/>
                <p:nvPr/>
              </p:nvSpPr>
              <p:spPr>
                <a:xfrm>
                  <a:off x="10104119" y="1389138"/>
                  <a:ext cx="415489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5" name="Группа 154"/>
              <p:cNvGrpSpPr/>
              <p:nvPr/>
            </p:nvGrpSpPr>
            <p:grpSpPr>
              <a:xfrm>
                <a:off x="9737901" y="3141318"/>
                <a:ext cx="806801" cy="411480"/>
                <a:chOff x="9702953" y="1403958"/>
                <a:chExt cx="806801" cy="411480"/>
              </a:xfrm>
            </p:grpSpPr>
            <p:sp>
              <p:nvSpPr>
                <p:cNvPr id="162" name="Прямоугольник 161"/>
                <p:cNvSpPr/>
                <p:nvPr/>
              </p:nvSpPr>
              <p:spPr>
                <a:xfrm>
                  <a:off x="9702953" y="1403958"/>
                  <a:ext cx="401167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" name="Прямоугольник 162"/>
                <p:cNvSpPr/>
                <p:nvPr/>
              </p:nvSpPr>
              <p:spPr>
                <a:xfrm>
                  <a:off x="10104120" y="1403958"/>
                  <a:ext cx="405634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6" name="Группа 155"/>
              <p:cNvGrpSpPr/>
              <p:nvPr/>
            </p:nvGrpSpPr>
            <p:grpSpPr>
              <a:xfrm>
                <a:off x="9728047" y="2734786"/>
                <a:ext cx="816655" cy="411480"/>
                <a:chOff x="9702953" y="1403958"/>
                <a:chExt cx="816655" cy="411480"/>
              </a:xfrm>
            </p:grpSpPr>
            <p:sp>
              <p:nvSpPr>
                <p:cNvPr id="160" name="Прямоугольник 159"/>
                <p:cNvSpPr/>
                <p:nvPr/>
              </p:nvSpPr>
              <p:spPr>
                <a:xfrm>
                  <a:off x="9702953" y="1403958"/>
                  <a:ext cx="401167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Прямоугольник 160"/>
                <p:cNvSpPr/>
                <p:nvPr/>
              </p:nvSpPr>
              <p:spPr>
                <a:xfrm>
                  <a:off x="10104119" y="1403958"/>
                  <a:ext cx="415489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7" name="Группа 156"/>
              <p:cNvGrpSpPr/>
              <p:nvPr/>
            </p:nvGrpSpPr>
            <p:grpSpPr>
              <a:xfrm>
                <a:off x="9724427" y="2300259"/>
                <a:ext cx="820276" cy="411480"/>
                <a:chOff x="9692172" y="1403958"/>
                <a:chExt cx="820276" cy="411480"/>
              </a:xfrm>
            </p:grpSpPr>
            <p:sp>
              <p:nvSpPr>
                <p:cNvPr id="158" name="Прямоугольник 157"/>
                <p:cNvSpPr/>
                <p:nvPr/>
              </p:nvSpPr>
              <p:spPr>
                <a:xfrm>
                  <a:off x="9692172" y="1403958"/>
                  <a:ext cx="411948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" name="Прямоугольник 158"/>
                <p:cNvSpPr/>
                <p:nvPr/>
              </p:nvSpPr>
              <p:spPr>
                <a:xfrm>
                  <a:off x="10104120" y="1403958"/>
                  <a:ext cx="408328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84" name="Равнобедренный треугольник 183"/>
            <p:cNvSpPr/>
            <p:nvPr/>
          </p:nvSpPr>
          <p:spPr>
            <a:xfrm>
              <a:off x="9557994" y="1034333"/>
              <a:ext cx="2024405" cy="457215"/>
            </a:xfrm>
            <a:prstGeom prst="triangle">
              <a:avLst>
                <a:gd name="adj" fmla="val 50782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9622345" y="3044190"/>
            <a:ext cx="1239086" cy="2282597"/>
            <a:chOff x="9737501" y="4265544"/>
            <a:chExt cx="1239086" cy="2438659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9967964" y="4645438"/>
              <a:ext cx="796569" cy="2058765"/>
              <a:chOff x="9740134" y="1494033"/>
              <a:chExt cx="796569" cy="2058765"/>
            </a:xfrm>
          </p:grpSpPr>
          <p:grpSp>
            <p:nvGrpSpPr>
              <p:cNvPr id="137" name="Группа 136"/>
              <p:cNvGrpSpPr/>
              <p:nvPr/>
            </p:nvGrpSpPr>
            <p:grpSpPr>
              <a:xfrm>
                <a:off x="9740135" y="1494033"/>
                <a:ext cx="792480" cy="411480"/>
                <a:chOff x="9707880" y="1403958"/>
                <a:chExt cx="792480" cy="411480"/>
              </a:xfrm>
            </p:grpSpPr>
            <p:sp>
              <p:nvSpPr>
                <p:cNvPr id="150" name="Прямоугольник 149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М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8" name="Группа 137"/>
              <p:cNvGrpSpPr/>
              <p:nvPr/>
            </p:nvGrpSpPr>
            <p:grpSpPr>
              <a:xfrm>
                <a:off x="9742828" y="1902777"/>
                <a:ext cx="789787" cy="411480"/>
                <a:chOff x="9717734" y="1403958"/>
                <a:chExt cx="789787" cy="411480"/>
              </a:xfrm>
            </p:grpSpPr>
            <p:sp>
              <p:nvSpPr>
                <p:cNvPr id="148" name="Прямоугольник 147"/>
                <p:cNvSpPr/>
                <p:nvPr/>
              </p:nvSpPr>
              <p:spPr>
                <a:xfrm>
                  <a:off x="9717734" y="1403958"/>
                  <a:ext cx="386386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Прямоугольник 148"/>
                <p:cNvSpPr/>
                <p:nvPr/>
              </p:nvSpPr>
              <p:spPr>
                <a:xfrm>
                  <a:off x="10104120" y="1403958"/>
                  <a:ext cx="403401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9" name="Группа 138"/>
              <p:cNvGrpSpPr/>
              <p:nvPr/>
            </p:nvGrpSpPr>
            <p:grpSpPr>
              <a:xfrm>
                <a:off x="9742828" y="3141318"/>
                <a:ext cx="792480" cy="411480"/>
                <a:chOff x="9707880" y="1403958"/>
                <a:chExt cx="792480" cy="411480"/>
              </a:xfrm>
            </p:grpSpPr>
            <p:sp>
              <p:nvSpPr>
                <p:cNvPr id="146" name="Прямоугольник 145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" name="Прямоугольник 146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0" name="Группа 139"/>
              <p:cNvGrpSpPr/>
              <p:nvPr/>
            </p:nvGrpSpPr>
            <p:grpSpPr>
              <a:xfrm>
                <a:off x="9740134" y="2732574"/>
                <a:ext cx="796569" cy="413692"/>
                <a:chOff x="9715040" y="1401746"/>
                <a:chExt cx="796569" cy="413692"/>
              </a:xfrm>
            </p:grpSpPr>
            <p:sp>
              <p:nvSpPr>
                <p:cNvPr id="144" name="Прямоугольник 143"/>
                <p:cNvSpPr/>
                <p:nvPr/>
              </p:nvSpPr>
              <p:spPr>
                <a:xfrm>
                  <a:off x="9715040" y="1403958"/>
                  <a:ext cx="38907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Прямоугольник 144"/>
                <p:cNvSpPr/>
                <p:nvPr/>
              </p:nvSpPr>
              <p:spPr>
                <a:xfrm>
                  <a:off x="10115369" y="1401746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1" name="Группа 140"/>
              <p:cNvGrpSpPr/>
              <p:nvPr/>
            </p:nvGrpSpPr>
            <p:grpSpPr>
              <a:xfrm>
                <a:off x="9747605" y="2300259"/>
                <a:ext cx="785010" cy="427762"/>
                <a:chOff x="9715350" y="1403958"/>
                <a:chExt cx="785010" cy="427762"/>
              </a:xfrm>
            </p:grpSpPr>
            <p:sp>
              <p:nvSpPr>
                <p:cNvPr id="142" name="Прямоугольник 141"/>
                <p:cNvSpPr/>
                <p:nvPr/>
              </p:nvSpPr>
              <p:spPr>
                <a:xfrm>
                  <a:off x="9715350" y="1420240"/>
                  <a:ext cx="38876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" name="Прямоугольник 142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85" name="Равнобедренный треугольник 184"/>
            <p:cNvSpPr/>
            <p:nvPr/>
          </p:nvSpPr>
          <p:spPr>
            <a:xfrm>
              <a:off x="9737501" y="4265544"/>
              <a:ext cx="1239086" cy="385984"/>
            </a:xfrm>
            <a:prstGeom prst="triangle">
              <a:avLst>
                <a:gd name="adj" fmla="val 50782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7" name="Прямоугольник 186"/>
          <p:cNvSpPr/>
          <p:nvPr/>
        </p:nvSpPr>
        <p:spPr>
          <a:xfrm>
            <a:off x="6653055" y="5613852"/>
            <a:ext cx="237014" cy="11665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рямоугольник 187"/>
          <p:cNvSpPr/>
          <p:nvPr/>
        </p:nvSpPr>
        <p:spPr>
          <a:xfrm>
            <a:off x="6493828" y="0"/>
            <a:ext cx="396240" cy="30299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6829505" y="-14925"/>
            <a:ext cx="594360" cy="577163"/>
            <a:chOff x="160020" y="3911017"/>
            <a:chExt cx="594360" cy="577163"/>
          </a:xfrm>
          <a:solidFill>
            <a:srgbClr val="0070C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Равнобедренный треугольник 99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823908" y="1137955"/>
            <a:ext cx="594360" cy="577163"/>
            <a:chOff x="160020" y="3911017"/>
            <a:chExt cx="594360" cy="577163"/>
          </a:xfrm>
          <a:solidFill>
            <a:srgbClr val="0070C0"/>
          </a:solidFill>
        </p:grpSpPr>
        <p:sp>
          <p:nvSpPr>
            <p:cNvPr id="81" name="Прямоугольник 80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6922103" y="1706403"/>
            <a:ext cx="396240" cy="4114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рямоугольник 191"/>
          <p:cNvSpPr/>
          <p:nvPr/>
        </p:nvSpPr>
        <p:spPr>
          <a:xfrm>
            <a:off x="11247120" y="0"/>
            <a:ext cx="473930" cy="68540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6493828" y="2504205"/>
            <a:ext cx="4781949" cy="541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85738" y="4967737"/>
            <a:ext cx="1179038" cy="12543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6422736" y="3440265"/>
            <a:ext cx="1688692" cy="14399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740733" y="3337857"/>
            <a:ext cx="594360" cy="639603"/>
            <a:chOff x="145126" y="4352087"/>
            <a:chExt cx="594360" cy="639603"/>
          </a:xfrm>
          <a:solidFill>
            <a:srgbClr val="92D050"/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212281" y="458021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145126" y="435208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6623172" y="4044925"/>
            <a:ext cx="594360" cy="577163"/>
            <a:chOff x="160020" y="3911017"/>
            <a:chExt cx="594360" cy="577163"/>
          </a:xfrm>
          <a:solidFill>
            <a:srgbClr val="92D050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Равнобедренный треугольник 87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7423123" y="3931657"/>
            <a:ext cx="594360" cy="577163"/>
            <a:chOff x="160020" y="3911017"/>
            <a:chExt cx="594360" cy="577163"/>
          </a:xfrm>
          <a:solidFill>
            <a:srgbClr val="92D050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Равнобедренный треугольник 90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4760" y="2849880"/>
            <a:ext cx="6644640" cy="35204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Т - Т – Т</a:t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/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                            </a:t>
            </a:r>
            <a:r>
              <a:rPr lang="ru-RU" dirty="0" err="1" smtClean="0">
                <a:solidFill>
                  <a:schemeClr val="accent5"/>
                </a:solidFill>
              </a:rPr>
              <a:t>Ть</a:t>
            </a:r>
            <a:r>
              <a:rPr lang="ru-RU" dirty="0" smtClean="0">
                <a:solidFill>
                  <a:schemeClr val="accent5"/>
                </a:solidFill>
              </a:rPr>
              <a:t> – </a:t>
            </a:r>
            <a:r>
              <a:rPr lang="ru-RU" dirty="0" err="1" smtClean="0">
                <a:solidFill>
                  <a:schemeClr val="accent5"/>
                </a:solidFill>
              </a:rPr>
              <a:t>Ть</a:t>
            </a:r>
            <a:r>
              <a:rPr lang="ru-RU" dirty="0" smtClean="0">
                <a:solidFill>
                  <a:schemeClr val="accent5"/>
                </a:solidFill>
              </a:rPr>
              <a:t> - </a:t>
            </a:r>
            <a:r>
              <a:rPr lang="ru-RU" dirty="0" err="1" smtClean="0">
                <a:solidFill>
                  <a:schemeClr val="accent5"/>
                </a:solidFill>
              </a:rPr>
              <a:t>Ть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1"/>
            <a:ext cx="3911622" cy="55168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559" y="2641854"/>
            <a:ext cx="2942173" cy="221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51" y="0"/>
            <a:ext cx="5770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26" y="0"/>
            <a:ext cx="59436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rgbClr val="BFEE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86840" y="3596640"/>
            <a:ext cx="4556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943600" y="3596640"/>
            <a:ext cx="5623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582400" y="3596640"/>
            <a:ext cx="609600" cy="2529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0" y="3596640"/>
            <a:ext cx="1325880" cy="3261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325880" y="1478280"/>
            <a:ext cx="30480" cy="2120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325880" y="0"/>
            <a:ext cx="0" cy="1478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11567160" y="0"/>
            <a:ext cx="15240" cy="359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42" y="2316386"/>
            <a:ext cx="2146544" cy="1670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76" y="1125714"/>
            <a:ext cx="1279043" cy="38494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88" y="3986957"/>
            <a:ext cx="3739248" cy="22285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7722" y="4281692"/>
            <a:ext cx="1176365" cy="18821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66" y="968435"/>
            <a:ext cx="1597899" cy="12005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76" y="3237324"/>
            <a:ext cx="691302" cy="455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7480" y="2905297"/>
            <a:ext cx="1168380" cy="19986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71" y="3074526"/>
            <a:ext cx="1567921" cy="211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07175 -0.04004 C 0.08672 -0.04907 0.10912 -0.05393 0.13269 -0.05393 C 0.15951 -0.05393 0.18099 -0.04907 0.19597 -0.04004 L 0.26784 -4.0740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3625 -0.127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022E-16 L -0.19115 -0.25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37369 0.222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5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0185 L -0.28685 0.2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0182 -0.1990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91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620688"/>
            <a:ext cx="2098576" cy="115699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Т</a:t>
            </a:r>
            <a:endParaRPr lang="ru-RU" sz="9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63443" y="589251"/>
            <a:ext cx="1882552" cy="1410171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О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174876"/>
            <a:ext cx="1738536" cy="1769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У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67838" y="2678114"/>
            <a:ext cx="2090835" cy="126615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Ы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7849" y="4509121"/>
            <a:ext cx="1871191" cy="1617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И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endParaRPr lang="ru-RU" sz="9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1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620688"/>
            <a:ext cx="2098576" cy="115699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Т</a:t>
            </a:r>
            <a:r>
              <a:rPr lang="ru-RU" sz="9600" b="1" dirty="0" smtClean="0">
                <a:solidFill>
                  <a:srgbClr val="FF0000"/>
                </a:solidFill>
                <a:latin typeface="+mn-lt"/>
              </a:rPr>
              <a:t>А</a:t>
            </a:r>
            <a:endParaRPr lang="ru-RU" sz="9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63443" y="589251"/>
            <a:ext cx="1882552" cy="1410171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9600" dirty="0" smtClean="0">
                <a:solidFill>
                  <a:srgbClr val="FF0000"/>
                </a:solidFill>
              </a:rPr>
              <a:t>О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174876"/>
            <a:ext cx="1738536" cy="1769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9600" b="1" dirty="0" smtClean="0">
                <a:solidFill>
                  <a:srgbClr val="FF0000"/>
                </a:solidFill>
              </a:rPr>
              <a:t>У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67838" y="2678114"/>
            <a:ext cx="2090835" cy="126615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9600" dirty="0" smtClean="0">
                <a:solidFill>
                  <a:srgbClr val="FF0000"/>
                </a:solidFill>
              </a:rPr>
              <a:t>Ы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7849" y="4509121"/>
            <a:ext cx="1871191" cy="1617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92D050"/>
                </a:solidFill>
              </a:rPr>
              <a:t>Т</a:t>
            </a:r>
            <a:r>
              <a:rPr lang="ru-RU" sz="9600" b="1" dirty="0" smtClean="0">
                <a:solidFill>
                  <a:srgbClr val="FF0000"/>
                </a:solidFill>
              </a:rPr>
              <a:t>И</a:t>
            </a:r>
            <a:endParaRPr lang="ru-RU" sz="9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4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-85095"/>
            <a:ext cx="10421155" cy="694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41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Т - Т – Т                              Ть – Ть - Ть</vt:lpstr>
      <vt:lpstr>Презентация PowerPoint</vt:lpstr>
      <vt:lpstr>Презентация PowerPoint</vt:lpstr>
      <vt:lpstr>АТ</vt:lpstr>
      <vt:lpstr>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 ТЬ</dc:title>
  <dc:creator>Asus</dc:creator>
  <cp:lastModifiedBy>Tatyana Nikitina</cp:lastModifiedBy>
  <cp:revision>48</cp:revision>
  <dcterms:created xsi:type="dcterms:W3CDTF">2015-11-29T09:20:25Z</dcterms:created>
  <dcterms:modified xsi:type="dcterms:W3CDTF">2016-03-27T20:18:37Z</dcterms:modified>
</cp:coreProperties>
</file>