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574" autoAdjust="0"/>
  </p:normalViewPr>
  <p:slideViewPr>
    <p:cSldViewPr>
      <p:cViewPr varScale="1">
        <p:scale>
          <a:sx n="54" d="100"/>
          <a:sy n="54" d="100"/>
        </p:scale>
        <p:origin x="-164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CEFC-75CB-44AE-A009-9500A9366A84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6DF9-2EA4-4DB0-9DE5-D7A2A778A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Урок математики </a:t>
            </a:r>
            <a:br>
              <a:rPr lang="ru-RU" sz="72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в 1-ом классе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92D050"/>
                </a:solidFill>
              </a:rPr>
              <a:t>Число шесть  и цифра 6</a:t>
            </a:r>
            <a:endParaRPr lang="ru-RU" sz="5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в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мок кощея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0650"/>
            <a:ext cx="9144000" cy="661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83712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dirty="0" smtClean="0"/>
              <a:t>з</a:t>
            </a:r>
            <a:r>
              <a:rPr lang="ru-RU" sz="21000" dirty="0" smtClean="0">
                <a:solidFill>
                  <a:srgbClr val="FF0000"/>
                </a:solidFill>
              </a:rPr>
              <a:t>а</a:t>
            </a:r>
            <a:r>
              <a:rPr lang="ru-RU" sz="20000" dirty="0" smtClean="0"/>
              <a:t>мок</a:t>
            </a:r>
            <a:endParaRPr lang="ru-RU" sz="20000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068960"/>
            <a:ext cx="677461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0" dirty="0" smtClean="0"/>
              <a:t>зам</a:t>
            </a:r>
            <a:r>
              <a:rPr lang="ru-RU" sz="20000" dirty="0" smtClean="0">
                <a:solidFill>
                  <a:srgbClr val="FF0000"/>
                </a:solidFill>
              </a:rPr>
              <a:t>о</a:t>
            </a:r>
            <a:r>
              <a:rPr lang="ru-RU" sz="20000" dirty="0" smtClean="0"/>
              <a:t>к</a:t>
            </a:r>
            <a:endParaRPr lang="ru-RU" sz="2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6188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560" y="891540"/>
            <a:ext cx="4754880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C000"/>
                </a:solidFill>
              </a:rPr>
              <a:t>Спасибо !</a:t>
            </a:r>
            <a:endParaRPr lang="ru-RU" sz="7200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http://festival.1september.ru/articles/526188/img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398" y="1600200"/>
            <a:ext cx="32702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festival.1september.ru/articles/526188/img2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98" y="1600200"/>
            <a:ext cx="32702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0">
              <a:srgbClr val="FF0000"/>
            </a:gs>
            <a:gs pos="0">
              <a:srgbClr val="FF0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B050"/>
                </a:solidFill>
              </a:rPr>
              <a:t>Молодцы !!!</a:t>
            </a:r>
            <a:endParaRPr lang="ru-RU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енние листья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763" y="0"/>
            <a:ext cx="91328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0" y="1628800"/>
            <a:ext cx="907594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>
                <a:solidFill>
                  <a:srgbClr val="002060"/>
                </a:solidFill>
              </a:rPr>
              <a:t>25 октября</a:t>
            </a:r>
            <a:endParaRPr lang="ru-RU" sz="1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щей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89150" y="0"/>
            <a:ext cx="49657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щей иван билибин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414338"/>
            <a:ext cx="9144000" cy="6027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илибин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55813" y="0"/>
            <a:ext cx="50307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ягушки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зы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4288"/>
            <a:ext cx="9144000" cy="6827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 пирожка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38113" y="0"/>
            <a:ext cx="88677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илет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15</Words>
  <Application>Microsoft Office PowerPoint</Application>
  <PresentationFormat>Экран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математики  в 1-ом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 !</vt:lpstr>
      <vt:lpstr>Молодцы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в 1-ом классе</dc:title>
  <dc:creator>Акиншина</dc:creator>
  <cp:lastModifiedBy>Акиншина</cp:lastModifiedBy>
  <cp:revision>8</cp:revision>
  <dcterms:created xsi:type="dcterms:W3CDTF">2010-10-24T14:20:04Z</dcterms:created>
  <dcterms:modified xsi:type="dcterms:W3CDTF">2010-10-24T18:49:23Z</dcterms:modified>
</cp:coreProperties>
</file>