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4" r:id="rId6"/>
    <p:sldId id="265" r:id="rId7"/>
    <p:sldId id="268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6C3A6B-7D41-41F3-A003-EF6F7643287A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DAF2D2-CD93-40C1-BC76-64E83E9029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ОТКРЫТЫЙ  УРОК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 МАТЕМАТИКЕ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68488"/>
            <a:ext cx="3265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: </a:t>
            </a:r>
            <a:r>
              <a:rPr lang="ru-RU" dirty="0" err="1" smtClean="0"/>
              <a:t>Деак</a:t>
            </a:r>
            <a:r>
              <a:rPr lang="ru-RU" dirty="0" smtClean="0"/>
              <a:t> Л.П.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 smtClean="0"/>
              <a:t>МБОУ-ООШ </a:t>
            </a:r>
            <a:r>
              <a:rPr lang="ru-RU" dirty="0" err="1" smtClean="0"/>
              <a:t>с.Александровка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0092" y="4339961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 1 КЛАССЕ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32190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6" y="0"/>
            <a:ext cx="9144000" cy="6858000"/>
          </a:xfr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5364505"/>
            <a:ext cx="1728192" cy="72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9 + 1 + 7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5661248"/>
            <a:ext cx="1728192" cy="617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8 + 2 + 7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3717032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14 – 4 – 5</a:t>
            </a:r>
            <a:r>
              <a:rPr lang="ru-RU" dirty="0"/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980" y="1124744"/>
            <a:ext cx="1814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15 – 5 – 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916832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 + 3 + 6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2708920"/>
            <a:ext cx="19945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16 – 6 – 3 </a:t>
            </a:r>
          </a:p>
        </p:txBody>
      </p:sp>
    </p:spTree>
    <p:extLst>
      <p:ext uri="{BB962C8B-B14F-4D97-AF65-F5344CB8AC3E}">
        <p14:creationId xmlns:p14="http://schemas.microsoft.com/office/powerpoint/2010/main" val="19145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r="10108" b="2714"/>
          <a:stretch/>
        </p:blipFill>
        <p:spPr>
          <a:xfrm>
            <a:off x="0" y="0"/>
            <a:ext cx="9144000" cy="6858000"/>
          </a:xfr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Начерти 2 отрезка: один длиной 5 см , а другой на 2 см длиннее.</a:t>
            </a:r>
          </a:p>
        </p:txBody>
      </p:sp>
    </p:spTree>
    <p:extLst>
      <p:ext uri="{BB962C8B-B14F-4D97-AF65-F5344CB8AC3E}">
        <p14:creationId xmlns:p14="http://schemas.microsoft.com/office/powerpoint/2010/main" val="39114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603448"/>
            <a:ext cx="8784976" cy="6741368"/>
          </a:xfrm>
        </p:spPr>
      </p:pic>
      <p:pic>
        <p:nvPicPr>
          <p:cNvPr id="2050" name="Picture 2" descr="C:\Users\Фёдор\Desktop\book_PNG21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131">
            <a:off x="885393" y="3228084"/>
            <a:ext cx="7920880" cy="42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624319.vk.me/v624319013/29b39/0tj78_-FsQ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510">
            <a:off x="2056092" y="5416563"/>
            <a:ext cx="1176553" cy="13060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.brandart.ru/sl/24366/24928/6164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303">
            <a:off x="1535341" y="4231516"/>
            <a:ext cx="1203495" cy="13813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3076" y="4582015"/>
            <a:ext cx="125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- 5 шт.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9225" y="5737844"/>
            <a:ext cx="208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шт. НА 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004048" y="4130900"/>
            <a:ext cx="432048" cy="19178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5444151" y="4522472"/>
            <a:ext cx="1042416" cy="1042416"/>
          </a:xfrm>
          <a:prstGeom prst="actionButtonHelp">
            <a:avLst/>
          </a:prstGeom>
          <a:ln>
            <a:noFill/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nn.ru/data/ufiles/1/36/77/3367735.Buratino_za_part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248"/>
            <a:ext cx="5364089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9" y="54452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№4  с.76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Фёдор\Desktop\Key_hi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6353">
            <a:off x="4735655" y="1316575"/>
            <a:ext cx="4680521" cy="23042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0977" y="476672"/>
            <a:ext cx="2365501" cy="1105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rot="2191984">
            <a:off x="5918993" y="4997862"/>
            <a:ext cx="2058544" cy="1261864"/>
          </a:xfrm>
          <a:prstGeom prst="parallelogram">
            <a:avLst>
              <a:gd name="adj" fmla="val 903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 rot="2608761">
            <a:off x="4109387" y="901412"/>
            <a:ext cx="2003580" cy="175334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2913956" y="3376747"/>
            <a:ext cx="2135088" cy="1116704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2422701" y="5193776"/>
            <a:ext cx="1922512" cy="1117848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й ввод 11"/>
          <p:cNvSpPr/>
          <p:nvPr/>
        </p:nvSpPr>
        <p:spPr>
          <a:xfrm>
            <a:off x="827584" y="3166120"/>
            <a:ext cx="1296144" cy="1609328"/>
          </a:xfrm>
          <a:prstGeom prst="flowChartManualIn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825860"/>
            <a:ext cx="1346448" cy="15121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учное управление 15"/>
          <p:cNvSpPr/>
          <p:nvPr/>
        </p:nvSpPr>
        <p:spPr>
          <a:xfrm>
            <a:off x="6116262" y="3166120"/>
            <a:ext cx="1526557" cy="1368152"/>
          </a:xfrm>
          <a:prstGeom prst="flowChartManualOpe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54845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Спасибо за урок</a:t>
            </a:r>
            <a:endParaRPr lang="ru-RU" sz="6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http://img10.proshkolu.ru/content/media/pic/std/4000000/3521000/3520236-81477e4816b879d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79633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.stranamam.ru/data/cache/2013sep/17/30/9482764_75957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373770" cy="33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nimaciatop.ru/pictures/smailiki/thumb/smailiki-2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63" y="2708920"/>
            <a:ext cx="267490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79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ОТКРЫТЫЙ  УРОК  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 УРОК   ПО МАТЕМАТИКЕ</dc:title>
  <dc:creator>Фёдор</dc:creator>
  <cp:lastModifiedBy>Фёдор</cp:lastModifiedBy>
  <cp:revision>20</cp:revision>
  <dcterms:created xsi:type="dcterms:W3CDTF">2016-03-30T17:37:32Z</dcterms:created>
  <dcterms:modified xsi:type="dcterms:W3CDTF">2016-04-02T18:07:18Z</dcterms:modified>
</cp:coreProperties>
</file>