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9" r:id="rId4"/>
    <p:sldId id="257" r:id="rId5"/>
    <p:sldId id="264" r:id="rId6"/>
    <p:sldId id="267" r:id="rId7"/>
    <p:sldId id="268" r:id="rId8"/>
    <p:sldId id="269" r:id="rId9"/>
    <p:sldId id="265" r:id="rId10"/>
    <p:sldId id="266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44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3F21-ACAE-4B1A-B8EE-6E44F4DC927B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79062-F581-4256-817D-25F508BB2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79062-F581-4256-817D-25F508BB26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BA18-8E1F-423B-8DC5-886CA8A40DF1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FDFA1-9336-4A51-AF8F-DC65B165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1457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24 мая День славянской письменности и культуры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928794" y="3143248"/>
            <a:ext cx="48577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628654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26394549"/>
            <a:ext cx="4572000" cy="549381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этой букве всё веселье –</a:t>
            </a:r>
          </a:p>
          <a:p>
            <a:r>
              <a:rPr lang="ru-RU" dirty="0" smtClean="0"/>
              <a:t> Горки, гонки, карусели,</a:t>
            </a:r>
          </a:p>
          <a:p>
            <a:r>
              <a:rPr lang="ru-RU" dirty="0" smtClean="0"/>
              <a:t> В ней лекарства продают,</a:t>
            </a:r>
          </a:p>
          <a:p>
            <a:r>
              <a:rPr lang="ru-RU" dirty="0" smtClean="0"/>
              <a:t> Малышам читать дают.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Утопающих кусает,</a:t>
            </a:r>
          </a:p>
          <a:p>
            <a:r>
              <a:rPr lang="ru-RU" dirty="0" smtClean="0"/>
              <a:t> От беды людей спасает,</a:t>
            </a:r>
          </a:p>
          <a:p>
            <a:r>
              <a:rPr lang="ru-RU" dirty="0" smtClean="0"/>
              <a:t> Приглушает лампы свет,</a:t>
            </a:r>
          </a:p>
          <a:p>
            <a:r>
              <a:rPr lang="ru-RU" dirty="0" smtClean="0"/>
              <a:t> Приглашает всех в буфет.</a:t>
            </a:r>
          </a:p>
          <a:p>
            <a:endParaRPr lang="ru-RU" dirty="0" smtClean="0"/>
          </a:p>
          <a:p>
            <a:r>
              <a:rPr lang="ru-RU" dirty="0" smtClean="0"/>
              <a:t> Эту букву любят гномы,</a:t>
            </a:r>
          </a:p>
          <a:p>
            <a:r>
              <a:rPr lang="ru-RU" dirty="0" smtClean="0"/>
              <a:t> Книги называют домом,</a:t>
            </a:r>
          </a:p>
          <a:p>
            <a:r>
              <a:rPr lang="ru-RU" dirty="0" smtClean="0"/>
              <a:t> А она, одевшись в мех,</a:t>
            </a:r>
          </a:p>
          <a:p>
            <a:r>
              <a:rPr lang="ru-RU" dirty="0" smtClean="0"/>
              <a:t> Прячет под листвой орех.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Буква ручки нам согреет,</a:t>
            </a:r>
          </a:p>
          <a:p>
            <a:r>
              <a:rPr lang="ru-RU" dirty="0" smtClean="0"/>
              <a:t> Жажду утолить сумеет,</a:t>
            </a:r>
          </a:p>
          <a:p>
            <a:r>
              <a:rPr lang="ru-RU" dirty="0" smtClean="0"/>
              <a:t> Хворь из тела изведет</a:t>
            </a:r>
          </a:p>
          <a:p>
            <a:r>
              <a:rPr lang="ru-RU" dirty="0" smtClean="0"/>
              <a:t> И пустыню перейдет.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Буква письма доставляет,</a:t>
            </a:r>
          </a:p>
          <a:p>
            <a:r>
              <a:rPr lang="ru-RU" dirty="0" smtClean="0"/>
              <a:t> Высотою впечатляет,</a:t>
            </a:r>
          </a:p>
          <a:p>
            <a:r>
              <a:rPr lang="ru-RU" dirty="0" smtClean="0"/>
              <a:t> Посылает в бой войска,</a:t>
            </a:r>
          </a:p>
          <a:p>
            <a:r>
              <a:rPr lang="ru-RU" dirty="0" smtClean="0"/>
              <a:t> Зреет в глубине стручка.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Едут все по букве этой,</a:t>
            </a:r>
          </a:p>
          <a:p>
            <a:r>
              <a:rPr lang="ru-RU" dirty="0" smtClean="0"/>
              <a:t> Пишут ей стихи поэты,</a:t>
            </a:r>
          </a:p>
          <a:p>
            <a:r>
              <a:rPr lang="ru-RU" dirty="0" smtClean="0"/>
              <a:t> А она - ворчит с печи,</a:t>
            </a:r>
          </a:p>
          <a:p>
            <a:r>
              <a:rPr lang="ru-RU" dirty="0" smtClean="0"/>
              <a:t> Клювом по стволу стучит.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Эта буква служит мессу,</a:t>
            </a:r>
          </a:p>
          <a:p>
            <a:r>
              <a:rPr lang="ru-RU" dirty="0" smtClean="0"/>
              <a:t> Из ружья палит средь леса,</a:t>
            </a:r>
          </a:p>
          <a:p>
            <a:r>
              <a:rPr lang="ru-RU" dirty="0" smtClean="0"/>
              <a:t> Шаха сторожит гарем</a:t>
            </a:r>
          </a:p>
          <a:p>
            <a:r>
              <a:rPr lang="ru-RU" dirty="0" smtClean="0"/>
              <a:t> И грозит шипами всем.</a:t>
            </a:r>
          </a:p>
          <a:p>
            <a:endParaRPr lang="ru-RU" dirty="0" smtClean="0"/>
          </a:p>
          <a:p>
            <a:r>
              <a:rPr lang="ru-RU" dirty="0" smtClean="0"/>
              <a:t> Буква, лес создав дремучий,</a:t>
            </a:r>
          </a:p>
          <a:p>
            <a:r>
              <a:rPr lang="ru-RU" dirty="0" smtClean="0"/>
              <a:t> Рыбой плавает колючей,</a:t>
            </a:r>
          </a:p>
          <a:p>
            <a:r>
              <a:rPr lang="ru-RU" dirty="0" smtClean="0"/>
              <a:t> И помоет изнутри</a:t>
            </a:r>
          </a:p>
          <a:p>
            <a:r>
              <a:rPr lang="ru-RU" dirty="0" smtClean="0"/>
              <a:t> С узким горлом пузыри.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Буква в Африке гуляет -</a:t>
            </a:r>
          </a:p>
          <a:p>
            <a:r>
              <a:rPr lang="ru-RU" dirty="0" smtClean="0"/>
              <a:t> Длинной шеей щеголяет,</a:t>
            </a:r>
          </a:p>
          <a:p>
            <a:r>
              <a:rPr lang="ru-RU" dirty="0" smtClean="0"/>
              <a:t> Может длиться сто ку-ку</a:t>
            </a:r>
          </a:p>
          <a:p>
            <a:r>
              <a:rPr lang="ru-RU" dirty="0" smtClean="0"/>
              <a:t> И молоть зерно в муку.</a:t>
            </a:r>
          </a:p>
          <a:p>
            <a:endParaRPr lang="ru-RU" dirty="0" smtClean="0"/>
          </a:p>
          <a:p>
            <a:r>
              <a:rPr lang="ru-RU" dirty="0" smtClean="0"/>
              <a:t> Буква ходит в шкуре броской</a:t>
            </a:r>
          </a:p>
          <a:p>
            <a:r>
              <a:rPr lang="ru-RU" dirty="0" smtClean="0"/>
              <a:t> В черно-белую полоску,</a:t>
            </a:r>
          </a:p>
          <a:p>
            <a:r>
              <a:rPr lang="ru-RU" dirty="0" smtClean="0"/>
              <a:t> Встретив волка и лису,</a:t>
            </a:r>
          </a:p>
          <a:p>
            <a:r>
              <a:rPr lang="ru-RU" dirty="0" smtClean="0"/>
              <a:t> След свой путает в лесу.</a:t>
            </a:r>
          </a:p>
          <a:p>
            <a:endParaRPr lang="ru-RU" dirty="0" smtClean="0"/>
          </a:p>
          <a:p>
            <a:r>
              <a:rPr lang="ru-RU" dirty="0" smtClean="0"/>
              <a:t> Буква вид наш отражает,</a:t>
            </a:r>
          </a:p>
          <a:p>
            <a:r>
              <a:rPr lang="ru-RU" dirty="0" smtClean="0"/>
              <a:t> Рыцарю смотреть мешает,</a:t>
            </a:r>
          </a:p>
          <a:p>
            <a:r>
              <a:rPr lang="ru-RU" dirty="0" smtClean="0"/>
              <a:t> Хоть не ест, но всё жует,</a:t>
            </a:r>
          </a:p>
          <a:p>
            <a:r>
              <a:rPr lang="ru-RU" dirty="0" smtClean="0"/>
              <a:t> Воробей ее клюет.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Буковка на курьих ножках</a:t>
            </a:r>
          </a:p>
          <a:p>
            <a:r>
              <a:rPr lang="ru-RU" dirty="0" smtClean="0"/>
              <a:t> Служит домом бабке </a:t>
            </a:r>
            <a:r>
              <a:rPr lang="ru-RU" dirty="0" err="1" smtClean="0"/>
              <a:t>Ёжке</a:t>
            </a:r>
            <a:endParaRPr lang="ru-RU" dirty="0" smtClean="0"/>
          </a:p>
          <a:p>
            <a:r>
              <a:rPr lang="ru-RU" dirty="0" smtClean="0"/>
              <a:t> И хранят ее запас</a:t>
            </a:r>
          </a:p>
          <a:p>
            <a:r>
              <a:rPr lang="ru-RU" dirty="0" smtClean="0"/>
              <a:t> Ёлка, ёж и дикобраз.</a:t>
            </a:r>
          </a:p>
          <a:p>
            <a:endParaRPr lang="ru-RU" dirty="0" smtClean="0"/>
          </a:p>
          <a:p>
            <a:r>
              <a:rPr lang="ru-RU" dirty="0" smtClean="0"/>
              <a:t> Буква рыбкой стать мечтает,</a:t>
            </a:r>
          </a:p>
          <a:p>
            <a:r>
              <a:rPr lang="ru-RU" dirty="0" smtClean="0"/>
              <a:t> На ветвях зимой сверкает,</a:t>
            </a:r>
          </a:p>
          <a:p>
            <a:r>
              <a:rPr lang="ru-RU" dirty="0" smtClean="0"/>
              <a:t> Вьется стайкой над костром</a:t>
            </a:r>
          </a:p>
          <a:p>
            <a:r>
              <a:rPr lang="ru-RU" dirty="0" smtClean="0"/>
              <a:t> И лежит на дне речном.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Этой буквой мажут раны, </a:t>
            </a:r>
          </a:p>
          <a:p>
            <a:r>
              <a:rPr lang="ru-RU" dirty="0" smtClean="0"/>
              <a:t> Часто завтракают дамы -</a:t>
            </a:r>
          </a:p>
          <a:p>
            <a:r>
              <a:rPr lang="ru-RU" dirty="0" smtClean="0"/>
              <a:t> Им давно рецепт знаком</a:t>
            </a:r>
          </a:p>
          <a:p>
            <a:r>
              <a:rPr lang="ru-RU" dirty="0" smtClean="0"/>
              <a:t> Свежих фруктов с молоком.</a:t>
            </a:r>
          </a:p>
          <a:p>
            <a:endParaRPr lang="ru-RU" dirty="0" smtClean="0"/>
          </a:p>
          <a:p>
            <a:r>
              <a:rPr lang="ru-RU" dirty="0" smtClean="0"/>
              <a:t> Буква та была закрыта</a:t>
            </a:r>
          </a:p>
          <a:p>
            <a:r>
              <a:rPr lang="ru-RU" dirty="0" smtClean="0"/>
              <a:t> И на острове зарыта,</a:t>
            </a:r>
          </a:p>
          <a:p>
            <a:r>
              <a:rPr lang="ru-RU" dirty="0" smtClean="0"/>
              <a:t> А теперь - в реке лежит</a:t>
            </a:r>
          </a:p>
          <a:p>
            <a:r>
              <a:rPr lang="ru-RU" dirty="0" smtClean="0"/>
              <a:t> И добычу сторожит.</a:t>
            </a:r>
          </a:p>
          <a:p>
            <a:endParaRPr lang="ru-RU" dirty="0" smtClean="0"/>
          </a:p>
          <a:p>
            <a:r>
              <a:rPr lang="ru-RU" dirty="0" smtClean="0"/>
              <a:t> Зреет буква в огороде</a:t>
            </a:r>
          </a:p>
          <a:p>
            <a:r>
              <a:rPr lang="ru-RU" dirty="0" smtClean="0"/>
              <a:t> Головы зеленой вроде,</a:t>
            </a:r>
          </a:p>
          <a:p>
            <a:r>
              <a:rPr lang="ru-RU" dirty="0" smtClean="0"/>
              <a:t> Громко говорит: "</a:t>
            </a:r>
            <a:r>
              <a:rPr lang="ru-RU" dirty="0" err="1" smtClean="0"/>
              <a:t>Ко-ко</a:t>
            </a:r>
            <a:r>
              <a:rPr lang="ru-RU" dirty="0" smtClean="0"/>
              <a:t>!"</a:t>
            </a:r>
          </a:p>
          <a:p>
            <a:r>
              <a:rPr lang="ru-RU" dirty="0" smtClean="0"/>
              <a:t> И дает нам молоко.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Буква ржет и всех катает,</a:t>
            </a:r>
          </a:p>
          <a:p>
            <a:r>
              <a:rPr lang="ru-RU" dirty="0" smtClean="0"/>
              <a:t> По весне на речке тает,</a:t>
            </a:r>
          </a:p>
          <a:p>
            <a:r>
              <a:rPr lang="ru-RU" dirty="0" smtClean="0"/>
              <a:t> Может стрелами разить</a:t>
            </a:r>
          </a:p>
          <a:p>
            <a:r>
              <a:rPr lang="ru-RU" dirty="0" smtClean="0"/>
              <a:t> И чужие слезы лить.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Эта буква спит в берлоге,</a:t>
            </a:r>
          </a:p>
          <a:p>
            <a:r>
              <a:rPr lang="ru-RU" dirty="0" smtClean="0"/>
              <a:t> Моет руки, моет ноги,</a:t>
            </a:r>
          </a:p>
          <a:p>
            <a:r>
              <a:rPr lang="ru-RU" dirty="0" smtClean="0"/>
              <a:t> Надоедливо жужжит</a:t>
            </a:r>
          </a:p>
          <a:p>
            <a:r>
              <a:rPr lang="ru-RU" dirty="0" smtClean="0"/>
              <a:t> И по комнате кружит.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Этой буквой по дорожке</a:t>
            </a:r>
          </a:p>
          <a:p>
            <a:r>
              <a:rPr lang="ru-RU" dirty="0" smtClean="0"/>
              <a:t> Ходят люди, мышки, кошки.</a:t>
            </a:r>
          </a:p>
          <a:p>
            <a:r>
              <a:rPr lang="ru-RU" dirty="0" smtClean="0"/>
              <a:t> А она, пройдя сквозь ушко,</a:t>
            </a:r>
          </a:p>
          <a:p>
            <a:r>
              <a:rPr lang="ru-RU" dirty="0" smtClean="0"/>
              <a:t> Шьет нам новую игрушку.</a:t>
            </a:r>
          </a:p>
          <a:p>
            <a:endParaRPr lang="ru-RU" dirty="0" smtClean="0"/>
          </a:p>
          <a:p>
            <a:r>
              <a:rPr lang="ru-RU" dirty="0" smtClean="0"/>
              <a:t> Буква рогом всех бодает,</a:t>
            </a:r>
          </a:p>
          <a:p>
            <a:r>
              <a:rPr lang="ru-RU" dirty="0" smtClean="0"/>
              <a:t> Звезд на ней всегда хватает,</a:t>
            </a:r>
          </a:p>
          <a:p>
            <a:r>
              <a:rPr lang="ru-RU" dirty="0" smtClean="0"/>
              <a:t> Согревает ноги, но</a:t>
            </a:r>
          </a:p>
          <a:p>
            <a:r>
              <a:rPr lang="ru-RU" dirty="0" smtClean="0"/>
              <a:t> Режет всё, что ей дано.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Букву море окружает,</a:t>
            </a:r>
          </a:p>
          <a:p>
            <a:r>
              <a:rPr lang="ru-RU" dirty="0" smtClean="0"/>
              <a:t> В парк она войти мешает</a:t>
            </a:r>
          </a:p>
          <a:p>
            <a:r>
              <a:rPr lang="ru-RU" dirty="0" smtClean="0"/>
              <a:t> И в нее же сгоряча</a:t>
            </a:r>
          </a:p>
          <a:p>
            <a:r>
              <a:rPr lang="ru-RU" dirty="0" smtClean="0"/>
              <a:t> Превращается свеча.</a:t>
            </a:r>
          </a:p>
          <a:p>
            <a:endParaRPr lang="ru-RU" dirty="0" smtClean="0"/>
          </a:p>
          <a:p>
            <a:r>
              <a:rPr lang="ru-RU" dirty="0" smtClean="0"/>
              <a:t> Буква в море ловит ветер,</a:t>
            </a:r>
          </a:p>
          <a:p>
            <a:r>
              <a:rPr lang="ru-RU" dirty="0" smtClean="0"/>
              <a:t> Будит солнце на рассвете,</a:t>
            </a:r>
          </a:p>
          <a:p>
            <a:r>
              <a:rPr lang="ru-RU" dirty="0" smtClean="0"/>
              <a:t> Держит юбки и штаны</a:t>
            </a:r>
          </a:p>
          <a:p>
            <a:r>
              <a:rPr lang="ru-RU" dirty="0" smtClean="0"/>
              <a:t> Там, где быть они должны.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Буква в кипятке краснеет,</a:t>
            </a:r>
          </a:p>
          <a:p>
            <a:r>
              <a:rPr lang="ru-RU" dirty="0" smtClean="0"/>
              <a:t> Возвращаться не умеет,</a:t>
            </a:r>
          </a:p>
          <a:p>
            <a:r>
              <a:rPr lang="ru-RU" dirty="0" smtClean="0"/>
              <a:t> Всё хватает, всё берет,</a:t>
            </a:r>
          </a:p>
          <a:p>
            <a:r>
              <a:rPr lang="ru-RU" dirty="0" smtClean="0"/>
              <a:t> Громче голоса орет.</a:t>
            </a:r>
          </a:p>
          <a:p>
            <a:endParaRPr lang="ru-RU" dirty="0" smtClean="0"/>
          </a:p>
          <a:p>
            <a:r>
              <a:rPr lang="ru-RU" dirty="0" smtClean="0"/>
              <a:t> Ночью буква ловит мышек,</a:t>
            </a:r>
          </a:p>
          <a:p>
            <a:r>
              <a:rPr lang="ru-RU" dirty="0" smtClean="0"/>
              <a:t> Днем в пустыне жаром пышет,</a:t>
            </a:r>
          </a:p>
          <a:p>
            <a:r>
              <a:rPr lang="ru-RU" dirty="0" smtClean="0"/>
              <a:t> С неба падает зимой,</a:t>
            </a:r>
          </a:p>
          <a:p>
            <a:r>
              <a:rPr lang="ru-RU" dirty="0" smtClean="0"/>
              <a:t> Летом - высится копной.</a:t>
            </a:r>
          </a:p>
          <a:p>
            <a:endParaRPr lang="ru-RU" dirty="0" smtClean="0"/>
          </a:p>
          <a:p>
            <a:r>
              <a:rPr lang="ru-RU" dirty="0" smtClean="0"/>
              <a:t> Эта буква солнце застит -</a:t>
            </a:r>
          </a:p>
          <a:p>
            <a:r>
              <a:rPr lang="ru-RU" dirty="0" smtClean="0"/>
              <a:t> День погожий нам </a:t>
            </a:r>
            <a:r>
              <a:rPr lang="ru-RU" dirty="0" err="1" smtClean="0"/>
              <a:t>ненастит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Звонко каблучком стучит,</a:t>
            </a:r>
          </a:p>
          <a:p>
            <a:r>
              <a:rPr lang="ru-RU" dirty="0" smtClean="0"/>
              <a:t> А рассердится - рычит.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Эта буква может детям</a:t>
            </a:r>
          </a:p>
          <a:p>
            <a:r>
              <a:rPr lang="ru-RU" dirty="0" smtClean="0"/>
              <a:t> Рассказать про всё на свете,</a:t>
            </a:r>
          </a:p>
          <a:p>
            <a:r>
              <a:rPr lang="ru-RU" dirty="0" smtClean="0"/>
              <a:t> Карасей поймать в реке,</a:t>
            </a:r>
          </a:p>
          <a:p>
            <a:r>
              <a:rPr lang="ru-RU" dirty="0" smtClean="0"/>
              <a:t> Дом нести свой в рюкзаке.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Буква гол забить нам хочет,</a:t>
            </a:r>
          </a:p>
          <a:p>
            <a:r>
              <a:rPr lang="ru-RU" dirty="0" smtClean="0"/>
              <a:t> Освещает город ночью,</a:t>
            </a:r>
          </a:p>
          <a:p>
            <a:r>
              <a:rPr lang="ru-RU" dirty="0" smtClean="0"/>
              <a:t> Мечет воду в небеса,</a:t>
            </a:r>
          </a:p>
          <a:p>
            <a:r>
              <a:rPr lang="ru-RU" dirty="0" smtClean="0"/>
              <a:t> С ней вкуснее колбаса.</a:t>
            </a:r>
          </a:p>
          <a:p>
            <a:endParaRPr lang="ru-RU" dirty="0" smtClean="0"/>
          </a:p>
          <a:p>
            <a:r>
              <a:rPr lang="ru-RU" dirty="0" smtClean="0"/>
              <a:t> У слоненка смеха ради</a:t>
            </a:r>
          </a:p>
          <a:p>
            <a:r>
              <a:rPr lang="ru-RU" dirty="0" smtClean="0"/>
              <a:t> Буква спереди и сзади,</a:t>
            </a:r>
          </a:p>
          <a:p>
            <a:r>
              <a:rPr lang="ru-RU" dirty="0" smtClean="0"/>
              <a:t> Букву ту в печи пекут,</a:t>
            </a:r>
          </a:p>
          <a:p>
            <a:r>
              <a:rPr lang="ru-RU" dirty="0" smtClean="0"/>
              <a:t> На станке из ниток ткут.</a:t>
            </a:r>
          </a:p>
          <a:p>
            <a:endParaRPr lang="ru-RU" dirty="0" smtClean="0"/>
          </a:p>
          <a:p>
            <a:r>
              <a:rPr lang="ru-RU" dirty="0" smtClean="0"/>
              <a:t> С ёлок буква опадает,</a:t>
            </a:r>
          </a:p>
          <a:p>
            <a:r>
              <a:rPr lang="ru-RU" dirty="0" smtClean="0"/>
              <a:t> Ночью спящих кур хватает,</a:t>
            </a:r>
          </a:p>
          <a:p>
            <a:r>
              <a:rPr lang="ru-RU" dirty="0" smtClean="0"/>
              <a:t> Нарисует ваш портрет</a:t>
            </a:r>
          </a:p>
          <a:p>
            <a:r>
              <a:rPr lang="ru-RU" dirty="0" smtClean="0"/>
              <a:t> И легко изменит цвет.</a:t>
            </a:r>
          </a:p>
          <a:p>
            <a:endParaRPr lang="ru-RU" dirty="0" smtClean="0"/>
          </a:p>
          <a:p>
            <a:r>
              <a:rPr lang="ru-RU" dirty="0" smtClean="0"/>
              <a:t> Буква табором кочует,</a:t>
            </a:r>
          </a:p>
          <a:p>
            <a:r>
              <a:rPr lang="ru-RU" dirty="0" smtClean="0"/>
              <a:t> Лепестки сомкнув, ночует,</a:t>
            </a:r>
          </a:p>
          <a:p>
            <a:r>
              <a:rPr lang="ru-RU" dirty="0" smtClean="0"/>
              <a:t> И, взъерошив желтый пух,</a:t>
            </a:r>
          </a:p>
          <a:p>
            <a:r>
              <a:rPr lang="ru-RU" dirty="0" smtClean="0"/>
              <a:t> Ходит с мамой под лопух.</a:t>
            </a:r>
          </a:p>
          <a:p>
            <a:endParaRPr lang="ru-RU" dirty="0" smtClean="0"/>
          </a:p>
          <a:p>
            <a:r>
              <a:rPr lang="ru-RU" dirty="0" smtClean="0"/>
              <a:t> Любят люди букву эту</a:t>
            </a:r>
          </a:p>
          <a:p>
            <a:r>
              <a:rPr lang="ru-RU" dirty="0" smtClean="0"/>
              <a:t> За собой возить по свету,</a:t>
            </a:r>
          </a:p>
          <a:p>
            <a:r>
              <a:rPr lang="ru-RU" dirty="0" smtClean="0"/>
              <a:t> В ней же воду кипятить,</a:t>
            </a:r>
          </a:p>
          <a:p>
            <a:r>
              <a:rPr lang="ru-RU" dirty="0" smtClean="0"/>
              <a:t> Из неё - её же пить.</a:t>
            </a:r>
          </a:p>
          <a:p>
            <a:endParaRPr lang="ru-RU" dirty="0" smtClean="0"/>
          </a:p>
          <a:p>
            <a:r>
              <a:rPr lang="ru-RU" dirty="0" smtClean="0"/>
              <a:t> Эту букву шьют из меха,</a:t>
            </a:r>
          </a:p>
          <a:p>
            <a:r>
              <a:rPr lang="ru-RU" dirty="0" smtClean="0"/>
              <a:t> Повторяют ради смеха,</a:t>
            </a:r>
          </a:p>
          <a:p>
            <a:r>
              <a:rPr lang="ru-RU" dirty="0" smtClean="0"/>
              <a:t> Носят с перьями и без,</a:t>
            </a:r>
          </a:p>
          <a:p>
            <a:r>
              <a:rPr lang="ru-RU" dirty="0" smtClean="0"/>
              <a:t> А она - за львом доест.</a:t>
            </a:r>
          </a:p>
          <a:p>
            <a:endParaRPr lang="ru-RU" dirty="0" smtClean="0"/>
          </a:p>
          <a:p>
            <a:r>
              <a:rPr lang="ru-RU" dirty="0" smtClean="0"/>
              <a:t> Эта буква звонко лает,</a:t>
            </a:r>
          </a:p>
          <a:p>
            <a:r>
              <a:rPr lang="ru-RU" dirty="0" smtClean="0"/>
              <a:t> В битве воина спасает,</a:t>
            </a:r>
          </a:p>
          <a:p>
            <a:r>
              <a:rPr lang="ru-RU" dirty="0" smtClean="0"/>
              <a:t> Чистит зубы, чистит пол,</a:t>
            </a:r>
          </a:p>
          <a:p>
            <a:r>
              <a:rPr lang="ru-RU" dirty="0" smtClean="0"/>
              <a:t> А в обед - спешит на стол.</a:t>
            </a:r>
          </a:p>
          <a:p>
            <a:endParaRPr lang="ru-RU" dirty="0" smtClean="0"/>
          </a:p>
          <a:p>
            <a:r>
              <a:rPr lang="ru-RU" dirty="0" smtClean="0"/>
              <a:t> Эта буква роет ямы,</a:t>
            </a:r>
          </a:p>
          <a:p>
            <a:r>
              <a:rPr lang="ru-RU" dirty="0" smtClean="0"/>
              <a:t> Вторит окрику упрямо</a:t>
            </a:r>
          </a:p>
          <a:p>
            <a:r>
              <a:rPr lang="ru-RU" dirty="0" smtClean="0"/>
              <a:t> И на палочке потом</a:t>
            </a:r>
          </a:p>
          <a:p>
            <a:r>
              <a:rPr lang="ru-RU" dirty="0" smtClean="0"/>
              <a:t> Шоколадным тает льдом.</a:t>
            </a:r>
          </a:p>
          <a:p>
            <a:endParaRPr lang="ru-RU" dirty="0" smtClean="0"/>
          </a:p>
          <a:p>
            <a:r>
              <a:rPr lang="ru-RU" dirty="0" smtClean="0"/>
              <a:t> Эту букву носят леди,</a:t>
            </a:r>
          </a:p>
          <a:p>
            <a:r>
              <a:rPr lang="ru-RU" dirty="0" smtClean="0"/>
              <a:t> Любят белые медведи,</a:t>
            </a:r>
          </a:p>
          <a:p>
            <a:r>
              <a:rPr lang="ru-RU" dirty="0" smtClean="0"/>
              <a:t> А настанут холода -</a:t>
            </a:r>
          </a:p>
          <a:p>
            <a:r>
              <a:rPr lang="ru-RU" dirty="0" smtClean="0"/>
              <a:t> Птицы улетят туда.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Букву за бока кусают,</a:t>
            </a:r>
          </a:p>
          <a:p>
            <a:r>
              <a:rPr lang="ru-RU" dirty="0" smtClean="0"/>
              <a:t> В море с корабля бросают,</a:t>
            </a:r>
          </a:p>
          <a:p>
            <a:r>
              <a:rPr lang="ru-RU" dirty="0" smtClean="0"/>
              <a:t> Ею змеи зло творят,</a:t>
            </a:r>
          </a:p>
          <a:p>
            <a:r>
              <a:rPr lang="ru-RU" dirty="0" smtClean="0"/>
              <a:t> Люди - речи говорят.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07236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70009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00042"/>
            <a:ext cx="61436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Здравствуйте! Я буква «</a:t>
            </a:r>
            <a:r>
              <a:rPr lang="ru-RU" sz="4000" b="1" dirty="0" err="1" smtClean="0">
                <a:solidFill>
                  <a:schemeClr val="accent2"/>
                </a:solidFill>
              </a:rPr>
              <a:t>Рцы</a:t>
            </a:r>
            <a:r>
              <a:rPr lang="ru-RU" sz="4000" b="1" dirty="0" smtClean="0">
                <a:solidFill>
                  <a:schemeClr val="accent2"/>
                </a:solidFill>
              </a:rPr>
              <a:t>».</a:t>
            </a:r>
          </a:p>
          <a:p>
            <a:r>
              <a:rPr lang="ru-RU" sz="4000" b="1" dirty="0" smtClean="0">
                <a:solidFill>
                  <a:schemeClr val="accent2"/>
                </a:solidFill>
              </a:rPr>
              <a:t>Недаром я собой горжусь,</a:t>
            </a:r>
          </a:p>
          <a:p>
            <a:r>
              <a:rPr lang="ru-RU" sz="4000" b="1" dirty="0" smtClean="0">
                <a:solidFill>
                  <a:schemeClr val="accent2"/>
                </a:solidFill>
              </a:rPr>
              <a:t>Ведь – я начало слова «Русь».</a:t>
            </a:r>
          </a:p>
          <a:p>
            <a:r>
              <a:rPr lang="ru-RU" sz="4000" b="1" dirty="0" smtClean="0">
                <a:solidFill>
                  <a:schemeClr val="accent2"/>
                </a:solidFill>
              </a:rPr>
              <a:t>Русь талантами богата,</a:t>
            </a:r>
          </a:p>
          <a:p>
            <a:r>
              <a:rPr lang="ru-RU" sz="4000" b="1" dirty="0" smtClean="0">
                <a:solidFill>
                  <a:schemeClr val="accent2"/>
                </a:solidFill>
              </a:rPr>
              <a:t>Русь талантами сильна.</a:t>
            </a:r>
          </a:p>
          <a:p>
            <a:r>
              <a:rPr lang="ru-RU" sz="4000" b="1" dirty="0" smtClean="0">
                <a:solidFill>
                  <a:schemeClr val="accent2"/>
                </a:solidFill>
              </a:rPr>
              <a:t>Если будут петь ребята – </a:t>
            </a:r>
          </a:p>
          <a:p>
            <a:r>
              <a:rPr lang="ru-RU" sz="4000" b="1" dirty="0" smtClean="0">
                <a:solidFill>
                  <a:schemeClr val="accent2"/>
                </a:solidFill>
              </a:rPr>
              <a:t>Значит, будет жить она.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6"/>
            <a:ext cx="457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Солунские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братья Кирилл 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Мефодий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– гордость всего славянского мира. Они говорили: разве не для всех светит солнце, разве не для всех идет дождь, разве не всех кормит земля? Все люди равны, все люди – братья, все равны перед Господом, и всем нужна грамота.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Памятник Кириллу и </a:t>
            </a:r>
            <a:r>
              <a:rPr lang="ru-RU" b="1" dirty="0" err="1" smtClean="0">
                <a:solidFill>
                  <a:schemeClr val="accent2"/>
                </a:solidFill>
              </a:rPr>
              <a:t>Мефодию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71438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 монастырской келье узкой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 четырёх глухих стенах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 земле о древнерусской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Быль записывал монах.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Он писал зимой и летом,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Озарённый тусклым светом.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Он писал из года в год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Про великий наш народ.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Н.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</a:rPr>
              <a:t>Кончаловская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357430"/>
            <a:ext cx="4487930" cy="43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8072493" cy="57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50085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   Пословицы о пользе учения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Кто хочет много знать, тому мало надо спать.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Идти в науку – терпеть муку.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Божьей волей свет стоит, наукой люди живут.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Без муки нет науки.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Ничего не мыслить – век киснуть.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992</Words>
  <Application>Microsoft Office PowerPoint</Application>
  <PresentationFormat>Экран (4:3)</PresentationFormat>
  <Paragraphs>210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24 мая День славянской письменности и культуры</vt:lpstr>
      <vt:lpstr>Памятник Кириллу и Мефодию</vt:lpstr>
      <vt:lpstr>  </vt:lpstr>
      <vt:lpstr>   В монастырской келье узкой В четырёх глухих стенах О земле о древнерусской Быль записывал монах. Он писал зимой и летом, Озарённый тусклым светом. Он писал из года в год Про великий наш народ. Н. Кончаловская</vt:lpstr>
      <vt:lpstr>Слайд 5</vt:lpstr>
      <vt:lpstr>Слайд 6</vt:lpstr>
      <vt:lpstr>Слайд 7</vt:lpstr>
      <vt:lpstr>Слайд 8</vt:lpstr>
      <vt:lpstr>   Пословицы о пользе учения 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мая День славянской письменности и культуры</dc:title>
  <dc:creator>user(by SS1D)</dc:creator>
  <cp:lastModifiedBy>user(by SS1D)</cp:lastModifiedBy>
  <cp:revision>26</cp:revision>
  <dcterms:created xsi:type="dcterms:W3CDTF">2013-04-29T17:09:47Z</dcterms:created>
  <dcterms:modified xsi:type="dcterms:W3CDTF">2013-05-11T15:03:06Z</dcterms:modified>
</cp:coreProperties>
</file>