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4" r:id="rId13"/>
    <p:sldId id="273" r:id="rId14"/>
    <p:sldId id="27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5D057-6426-406A-B20C-178100DABCFF}" type="datetimeFigureOut">
              <a:rPr lang="ru-RU" smtClean="0"/>
              <a:pPr/>
              <a:t>24.04.2012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0478-5EE2-476B-B809-10B04F34A5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5D057-6426-406A-B20C-178100DABCFF}" type="datetimeFigureOut">
              <a:rPr lang="ru-RU" smtClean="0"/>
              <a:pPr/>
              <a:t>24.04.2012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0478-5EE2-476B-B809-10B04F34A5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5D057-6426-406A-B20C-178100DABCFF}" type="datetimeFigureOut">
              <a:rPr lang="ru-RU" smtClean="0"/>
              <a:pPr/>
              <a:t>24.04.2012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0478-5EE2-476B-B809-10B04F34A5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5D057-6426-406A-B20C-178100DABCFF}" type="datetimeFigureOut">
              <a:rPr lang="ru-RU" smtClean="0"/>
              <a:pPr/>
              <a:t>24.04.2012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0478-5EE2-476B-B809-10B04F34A5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5D057-6426-406A-B20C-178100DABCFF}" type="datetimeFigureOut">
              <a:rPr lang="ru-RU" smtClean="0"/>
              <a:pPr/>
              <a:t>24.04.2012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0478-5EE2-476B-B809-10B04F34A5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5D057-6426-406A-B20C-178100DABCFF}" type="datetimeFigureOut">
              <a:rPr lang="ru-RU" smtClean="0"/>
              <a:pPr/>
              <a:t>24.04.2012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0478-5EE2-476B-B809-10B04F34A5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5D057-6426-406A-B20C-178100DABCFF}" type="datetimeFigureOut">
              <a:rPr lang="ru-RU" smtClean="0"/>
              <a:pPr/>
              <a:t>24.04.2012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0478-5EE2-476B-B809-10B04F34A5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5D057-6426-406A-B20C-178100DABCFF}" type="datetimeFigureOut">
              <a:rPr lang="ru-RU" smtClean="0"/>
              <a:pPr/>
              <a:t>24.04.2012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0478-5EE2-476B-B809-10B04F34A5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5D057-6426-406A-B20C-178100DABCFF}" type="datetimeFigureOut">
              <a:rPr lang="ru-RU" smtClean="0"/>
              <a:pPr/>
              <a:t>24.04.2012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0478-5EE2-476B-B809-10B04F34A5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5D057-6426-406A-B20C-178100DABCFF}" type="datetimeFigureOut">
              <a:rPr lang="ru-RU" smtClean="0"/>
              <a:pPr/>
              <a:t>24.04.2012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0478-5EE2-476B-B809-10B04F34A5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5D057-6426-406A-B20C-178100DABCFF}" type="datetimeFigureOut">
              <a:rPr lang="ru-RU" smtClean="0"/>
              <a:pPr/>
              <a:t>24.04.2012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0478-5EE2-476B-B809-10B04F34A5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5D057-6426-406A-B20C-178100DABCFF}" type="datetimeFigureOut">
              <a:rPr lang="ru-RU" smtClean="0"/>
              <a:pPr/>
              <a:t>24.04.2012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20478-5EE2-476B-B809-10B04F34A59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noy-tour.ru/files/234.jp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1\&#1056;&#1072;&#1073;&#1086;&#1095;&#1080;&#1081;%20&#1089;&#1090;&#1086;&#1083;\&#1079;&#1086;&#1083;&#1086;&#1090;&#1086;&#1077;%20&#1082;&#1086;&#1083;&#1100;&#1094;&#1086;\&#1076;&#1083;&#1103;%20&#1092;&#1080;&#1079;&#1084;&#1080;&#1085;&#1091;&#1090;&#1082;&#1080;.mp3" TargetMode="Externa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Картинка 119 из 57773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lum bright="-10000" contrast="-40000"/>
          </a:blip>
          <a:srcRect/>
          <a:stretch>
            <a:fillRect/>
          </a:stretch>
        </p:blipFill>
        <p:spPr bwMode="auto">
          <a:xfrm>
            <a:off x="0" y="0"/>
            <a:ext cx="9144000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Заголовок 1"/>
          <p:cNvSpPr>
            <a:spLocks noGrp="1"/>
          </p:cNvSpPr>
          <p:nvPr>
            <p:ph type="ctrTitle"/>
          </p:nvPr>
        </p:nvSpPr>
        <p:spPr>
          <a:xfrm>
            <a:off x="642938" y="357188"/>
            <a:ext cx="7772400" cy="22145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b="1" dirty="0" smtClean="0">
                <a:solidFill>
                  <a:srgbClr val="FFFF00"/>
                </a:solidFill>
              </a:rPr>
              <a:t/>
            </a:r>
            <a:br>
              <a:rPr lang="ru-RU" b="1" dirty="0" smtClean="0">
                <a:solidFill>
                  <a:srgbClr val="FFFF00"/>
                </a:solidFill>
              </a:rPr>
            </a:br>
            <a:r>
              <a:rPr lang="ru-RU" sz="8000" b="1" dirty="0" smtClean="0">
                <a:solidFill>
                  <a:srgbClr val="FFFF00"/>
                </a:solidFill>
              </a:rPr>
              <a:t>Золотое кольцо России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D81605-289B-4DC7-9BB3-C3F988F557EB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88" y="1000125"/>
            <a:ext cx="7500937" cy="529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TextBox 3"/>
          <p:cNvSpPr txBox="1">
            <a:spLocks noChangeArrowheads="1"/>
          </p:cNvSpPr>
          <p:nvPr/>
        </p:nvSpPr>
        <p:spPr bwMode="auto">
          <a:xfrm>
            <a:off x="1928813" y="4214813"/>
            <a:ext cx="1787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Сергиев Посад</a:t>
            </a:r>
          </a:p>
        </p:txBody>
      </p:sp>
      <p:sp>
        <p:nvSpPr>
          <p:cNvPr id="22532" name="TextBox 4"/>
          <p:cNvSpPr txBox="1">
            <a:spLocks noChangeArrowheads="1"/>
          </p:cNvSpPr>
          <p:nvPr/>
        </p:nvSpPr>
        <p:spPr bwMode="auto">
          <a:xfrm>
            <a:off x="1357313" y="2928938"/>
            <a:ext cx="2286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Переславль - Залесский</a:t>
            </a:r>
          </a:p>
        </p:txBody>
      </p:sp>
      <p:sp>
        <p:nvSpPr>
          <p:cNvPr id="22533" name="TextBox 5"/>
          <p:cNvSpPr txBox="1">
            <a:spLocks noChangeArrowheads="1"/>
          </p:cNvSpPr>
          <p:nvPr/>
        </p:nvSpPr>
        <p:spPr bwMode="auto">
          <a:xfrm>
            <a:off x="2857500" y="2500313"/>
            <a:ext cx="1643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Ростов</a:t>
            </a:r>
          </a:p>
        </p:txBody>
      </p:sp>
      <p:sp>
        <p:nvSpPr>
          <p:cNvPr id="22534" name="TextBox 6"/>
          <p:cNvSpPr txBox="1">
            <a:spLocks noChangeArrowheads="1"/>
          </p:cNvSpPr>
          <p:nvPr/>
        </p:nvSpPr>
        <p:spPr bwMode="auto">
          <a:xfrm>
            <a:off x="1643063" y="1285875"/>
            <a:ext cx="1500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Углич</a:t>
            </a:r>
          </a:p>
        </p:txBody>
      </p:sp>
      <p:sp>
        <p:nvSpPr>
          <p:cNvPr id="22535" name="TextBox 7"/>
          <p:cNvSpPr txBox="1">
            <a:spLocks noChangeArrowheads="1"/>
          </p:cNvSpPr>
          <p:nvPr/>
        </p:nvSpPr>
        <p:spPr bwMode="auto">
          <a:xfrm>
            <a:off x="3643313" y="1643063"/>
            <a:ext cx="1428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Ярославль</a:t>
            </a:r>
          </a:p>
        </p:txBody>
      </p:sp>
      <p:sp>
        <p:nvSpPr>
          <p:cNvPr id="22536" name="TextBox 8"/>
          <p:cNvSpPr txBox="1">
            <a:spLocks noChangeArrowheads="1"/>
          </p:cNvSpPr>
          <p:nvPr/>
        </p:nvSpPr>
        <p:spPr bwMode="auto">
          <a:xfrm>
            <a:off x="6572250" y="1428750"/>
            <a:ext cx="13573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Кострома</a:t>
            </a:r>
          </a:p>
        </p:txBody>
      </p:sp>
      <p:sp>
        <p:nvSpPr>
          <p:cNvPr id="22537" name="TextBox 9"/>
          <p:cNvSpPr txBox="1">
            <a:spLocks noChangeArrowheads="1"/>
          </p:cNvSpPr>
          <p:nvPr/>
        </p:nvSpPr>
        <p:spPr bwMode="auto">
          <a:xfrm>
            <a:off x="5857875" y="2000250"/>
            <a:ext cx="857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Плёс</a:t>
            </a:r>
          </a:p>
        </p:txBody>
      </p:sp>
      <p:sp>
        <p:nvSpPr>
          <p:cNvPr id="22538" name="TextBox 10"/>
          <p:cNvSpPr txBox="1">
            <a:spLocks noChangeArrowheads="1"/>
          </p:cNvSpPr>
          <p:nvPr/>
        </p:nvSpPr>
        <p:spPr bwMode="auto">
          <a:xfrm>
            <a:off x="5072063" y="3429000"/>
            <a:ext cx="1857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Суздаль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786438" y="4643438"/>
            <a:ext cx="17859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Владимир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857875" y="3857625"/>
            <a:ext cx="142875" cy="1428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781 0.01527 0.00694 0.04396 -0.00677 0.05043 C -0.00313 0.0509 0.00087 0.04904 0.00399 0.05159 C 0.00538 0.05275 0.00382 0.05622 0.00295 0.05807 C 0.00208 0.05969 -0.00434 0.0613 -0.00573 0.062 C -0.00955 0.06709 -0.01268 0.07056 -0.0165 0.07495 C -0.01997 0.07888 -0.01823 0.08027 -0.02031 0.0775 " pathEditMode="relative" ptsTypes="ffffffA">
                                      <p:cBhvr>
                                        <p:cTn id="11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 animBg="1"/>
      <p:bldP spid="1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0" y="642938"/>
            <a:ext cx="6423025" cy="565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TextBox 3"/>
          <p:cNvSpPr txBox="1">
            <a:spLocks noChangeArrowheads="1"/>
          </p:cNvSpPr>
          <p:nvPr/>
        </p:nvSpPr>
        <p:spPr bwMode="auto">
          <a:xfrm>
            <a:off x="2214563" y="4000500"/>
            <a:ext cx="1787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Сергиев Посад</a:t>
            </a:r>
          </a:p>
        </p:txBody>
      </p:sp>
      <p:sp>
        <p:nvSpPr>
          <p:cNvPr id="25604" name="TextBox 4"/>
          <p:cNvSpPr txBox="1">
            <a:spLocks noChangeArrowheads="1"/>
          </p:cNvSpPr>
          <p:nvPr/>
        </p:nvSpPr>
        <p:spPr bwMode="auto">
          <a:xfrm>
            <a:off x="2000250" y="2714625"/>
            <a:ext cx="19288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Переславль - Залесский</a:t>
            </a:r>
          </a:p>
        </p:txBody>
      </p:sp>
      <p:sp>
        <p:nvSpPr>
          <p:cNvPr id="25605" name="TextBox 5"/>
          <p:cNvSpPr txBox="1">
            <a:spLocks noChangeArrowheads="1"/>
          </p:cNvSpPr>
          <p:nvPr/>
        </p:nvSpPr>
        <p:spPr bwMode="auto">
          <a:xfrm>
            <a:off x="3071813" y="2286000"/>
            <a:ext cx="1428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Ростов</a:t>
            </a:r>
          </a:p>
        </p:txBody>
      </p:sp>
      <p:sp>
        <p:nvSpPr>
          <p:cNvPr id="25606" name="TextBox 6"/>
          <p:cNvSpPr txBox="1">
            <a:spLocks noChangeArrowheads="1"/>
          </p:cNvSpPr>
          <p:nvPr/>
        </p:nvSpPr>
        <p:spPr bwMode="auto">
          <a:xfrm>
            <a:off x="2000250" y="928688"/>
            <a:ext cx="1500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Углич</a:t>
            </a:r>
          </a:p>
        </p:txBody>
      </p:sp>
      <p:sp>
        <p:nvSpPr>
          <p:cNvPr id="25607" name="TextBox 7"/>
          <p:cNvSpPr txBox="1">
            <a:spLocks noChangeArrowheads="1"/>
          </p:cNvSpPr>
          <p:nvPr/>
        </p:nvSpPr>
        <p:spPr bwMode="auto">
          <a:xfrm>
            <a:off x="3643313" y="1285875"/>
            <a:ext cx="1428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Ярославль</a:t>
            </a:r>
          </a:p>
        </p:txBody>
      </p:sp>
      <p:sp>
        <p:nvSpPr>
          <p:cNvPr id="25608" name="TextBox 8"/>
          <p:cNvSpPr txBox="1">
            <a:spLocks noChangeArrowheads="1"/>
          </p:cNvSpPr>
          <p:nvPr/>
        </p:nvSpPr>
        <p:spPr bwMode="auto">
          <a:xfrm>
            <a:off x="6143625" y="1071563"/>
            <a:ext cx="1500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Кострома</a:t>
            </a:r>
          </a:p>
        </p:txBody>
      </p:sp>
      <p:sp>
        <p:nvSpPr>
          <p:cNvPr id="25609" name="TextBox 9"/>
          <p:cNvSpPr txBox="1">
            <a:spLocks noChangeArrowheads="1"/>
          </p:cNvSpPr>
          <p:nvPr/>
        </p:nvSpPr>
        <p:spPr bwMode="auto">
          <a:xfrm>
            <a:off x="5643563" y="1714500"/>
            <a:ext cx="1500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Плёс</a:t>
            </a:r>
          </a:p>
        </p:txBody>
      </p:sp>
      <p:sp>
        <p:nvSpPr>
          <p:cNvPr id="25610" name="TextBox 10"/>
          <p:cNvSpPr txBox="1">
            <a:spLocks noChangeArrowheads="1"/>
          </p:cNvSpPr>
          <p:nvPr/>
        </p:nvSpPr>
        <p:spPr bwMode="auto">
          <a:xfrm>
            <a:off x="5072063" y="3214688"/>
            <a:ext cx="1857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Суздаль</a:t>
            </a:r>
          </a:p>
        </p:txBody>
      </p:sp>
      <p:sp>
        <p:nvSpPr>
          <p:cNvPr id="25611" name="TextBox 11"/>
          <p:cNvSpPr txBox="1">
            <a:spLocks noChangeArrowheads="1"/>
          </p:cNvSpPr>
          <p:nvPr/>
        </p:nvSpPr>
        <p:spPr bwMode="auto">
          <a:xfrm>
            <a:off x="5643563" y="4572000"/>
            <a:ext cx="17859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Владимир</a:t>
            </a:r>
          </a:p>
        </p:txBody>
      </p:sp>
      <p:sp>
        <p:nvSpPr>
          <p:cNvPr id="13" name="5-конечная звезда 12"/>
          <p:cNvSpPr/>
          <p:nvPr/>
        </p:nvSpPr>
        <p:spPr>
          <a:xfrm>
            <a:off x="2214563" y="4786313"/>
            <a:ext cx="357187" cy="357187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429250" y="4357688"/>
            <a:ext cx="142875" cy="1428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608 0.00116 -0.00972 0.00648 -0.01458 0.00763 C -0.0283 0.01087 -0.04253 0.00995 -0.05625 0.01411 C -0.05816 0.01573 -0.0599 0.01689 -0.06111 0.01943 C -0.0625 0.02267 -0.06146 0.02383 -0.06406 0.02591 C -0.06806 0.02915 -0.07587 0.02915 -0.07951 0.02961 C -0.08993 0.03447 -0.09826 0.03632 -0.10972 0.03747 C -0.12118 0.04742 -0.13316 0.04326 -0.14757 0.04395 C -0.18281 0.04256 -0.17569 0.04233 -0.19705 0.04511 C -0.20365 0.05135 -0.19583 0.04465 -0.20486 0.04904 C -0.20694 0.04997 -0.20851 0.05205 -0.21059 0.05297 C -0.21441 0.05182 -0.21771 0.05066 -0.22135 0.04904 C -0.23993 0.05043 -0.24549 0.05205 -0.26111 0.05806 C -0.26406 0.06223 -0.26892 0.06338 -0.27274 0.06593 C -0.2908 0.07796 -0.31233 0.07819 -0.33194 0.07888 C -0.33524 0.07888 -0.33837 0.07888 -0.34167 0.07888 " pathEditMode="relative" ptsTypes="fffffffffffffffA">
                                      <p:cBhvr>
                                        <p:cTn id="1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B3413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463" y="144462"/>
            <a:ext cx="8785255" cy="6470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для физминутки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357158" y="592933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266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7" descr="buklet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646464"/>
              </a:clrFrom>
              <a:clrTo>
                <a:srgbClr val="646464">
                  <a:alpha val="0"/>
                </a:srgbClr>
              </a:clrTo>
            </a:clrChange>
          </a:blip>
          <a:srcRect l="3040" t="3659" r="3773" b="5942"/>
          <a:stretch>
            <a:fillRect/>
          </a:stretch>
        </p:blipFill>
        <p:spPr bwMode="auto">
          <a:xfrm>
            <a:off x="5003800" y="3154363"/>
            <a:ext cx="4140200" cy="3703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549275"/>
            <a:ext cx="8229600" cy="31670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b="1" smtClean="0"/>
              <a:t>Буклет - </a:t>
            </a:r>
            <a:r>
              <a:rPr lang="ru-RU" smtClean="0"/>
              <a:t>произведение печати, на котором текст может читаться без разрезки, раскрываясь, как ширма.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mtClean="0"/>
              <a:t>В форме буклета издаются краткие путеводители, рекламы, проспекты, программы и т. п.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463" y="144463"/>
            <a:ext cx="8771283" cy="6499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88" y="642938"/>
            <a:ext cx="6423025" cy="565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786063" y="4071938"/>
            <a:ext cx="1787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Сергиев Посад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928938" y="4929188"/>
            <a:ext cx="46037" cy="714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 -0.02105 C 0.00834 -0.01943 0.00973 -0.01827 0.01563 -0.02105 C 0.01771 -0.02198 0.01754 -0.02706 0.01858 -0.02891 C 0.02049 -0.03192 0.02466 -0.03285 0.02726 -0.034 C 0.03177 -0.03794 0.03386 -0.04488 0.03907 -0.04696 C 0.0441 -0.05737 0.04184 -0.05135 0.04375 -0.05852 C 0.04445 -0.06107 0.04584 -0.06639 0.04584 -0.06616 C 0.04653 -0.07449 0.04653 -0.0768 0.0507 -0.08189 C 0.05174 -0.08651 0.05295 -0.08906 0.05556 -0.0923 C 0.05712 -0.09901 0.05782 -0.10641 0.06233 -0.11034 C 0.06476 -0.12121 0.06129 -0.10803 0.06528 -0.11682 C 0.06754 -0.12167 0.06702 -0.12376 0.07101 -0.12723 C 0.07518 -0.13555 0.07466 -0.14643 0.07882 -0.15429 C 0.08021 -0.16077 0.08177 -0.16794 0.08664 -0.17118 " pathEditMode="relative" rAng="0" ptsTypes="fffffffffffffA">
                                      <p:cBhvr>
                                        <p:cTn id="10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" y="-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 animBg="1"/>
      <p:bldP spid="1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25" y="714375"/>
            <a:ext cx="6423025" cy="565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extBox 3"/>
          <p:cNvSpPr txBox="1">
            <a:spLocks noChangeArrowheads="1"/>
          </p:cNvSpPr>
          <p:nvPr/>
        </p:nvSpPr>
        <p:spPr bwMode="auto">
          <a:xfrm>
            <a:off x="2857500" y="4143375"/>
            <a:ext cx="1787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Сергиев Посад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500313" y="2857500"/>
            <a:ext cx="19288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Переславль - Залесский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714750" y="3857625"/>
            <a:ext cx="71438" cy="1428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3 -0.00347 C 0.00521 -0.01319 0.01094 -0.01828 0.01788 -0.02151 C 0.01858 -0.0229 0.01927 -0.02406 0.01979 -0.02545 C 0.02031 -0.0266 0.02031 -0.02799 0.02083 -0.02915 C 0.02257 -0.03285 0.02326 -0.03169 0.02569 -0.03447 C 0.03038 -0.04002 0.0316 -0.04372 0.03733 -0.04603 C 0.04115 -0.04927 0.0441 -0.05297 0.04809 -0.05644 C 0.04896 -0.05737 0.05087 -0.05899 0.05087 -0.05876 C 0.05312 -0.06385 0.05746 -0.06639 0.06163 -0.06801 C 0.06476 -0.07055 0.06684 -0.07379 0.06944 -0.07703 C 0.06962 -0.07749 0.07101 -0.08443 0.07135 -0.0849 C 0.07292 -0.08698 0.07552 -0.08767 0.07708 -0.08998 C 0.07934 -0.09322 0.08142 -0.096 0.08385 -0.09901 C 0.08559 -0.10109 0.08715 -0.1034 0.08871 -0.10548 C 0.08941 -0.10641 0.0908 -0.10826 0.0908 -0.10803 C 0.09115 -0.10942 0.09115 -0.1108 0.09167 -0.11196 C 0.09219 -0.11312 0.09358 -0.11474 0.09358 -0.1145 " pathEditMode="relative" rAng="0" ptsTypes="ffffffffffffffffA">
                                      <p:cBhvr>
                                        <p:cTn id="11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" y="-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 animBg="1"/>
      <p:bldP spid="14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0" y="642938"/>
            <a:ext cx="6423025" cy="565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TextBox 3"/>
          <p:cNvSpPr txBox="1">
            <a:spLocks noChangeArrowheads="1"/>
          </p:cNvSpPr>
          <p:nvPr/>
        </p:nvSpPr>
        <p:spPr bwMode="auto">
          <a:xfrm>
            <a:off x="2214563" y="4000500"/>
            <a:ext cx="1787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Сергиев Посад</a:t>
            </a:r>
          </a:p>
        </p:txBody>
      </p:sp>
      <p:sp>
        <p:nvSpPr>
          <p:cNvPr id="8196" name="TextBox 4"/>
          <p:cNvSpPr txBox="1">
            <a:spLocks noChangeArrowheads="1"/>
          </p:cNvSpPr>
          <p:nvPr/>
        </p:nvSpPr>
        <p:spPr bwMode="auto">
          <a:xfrm>
            <a:off x="2000250" y="2714625"/>
            <a:ext cx="19288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Переславль - Залесский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071813" y="2286000"/>
            <a:ext cx="1428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Ростов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786188" y="3000375"/>
            <a:ext cx="142875" cy="1428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-0.00879 C 0.00053 -0.01411 0.00209 -0.01481 0.00608 -0.01643 C 0.0099 -0.02198 0.01372 -0.02799 0.01771 -0.03331 C 0.01945 -0.04095 0.02414 -0.0428 0.02935 -0.04488 C 0.0323 -0.04766 0.03369 -0.05066 0.03612 -0.05413 C 0.03889 -0.06732 0.03889 -0.08189 0.04688 -0.09161 C 0.04792 -0.09646 0.05001 -0.10017 0.05174 -0.10456 C 0.05261 -0.11636 0.054 -0.1226 0.06146 -0.12908 C 0.06198 -0.13186 0.06251 -0.13671 0.06528 -0.13671 " pathEditMode="relative" rAng="0" ptsTypes="ffffffffA">
                                      <p:cBhvr>
                                        <p:cTn id="11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" y="-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 animBg="1"/>
      <p:bldP spid="13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0" y="642938"/>
            <a:ext cx="6423025" cy="565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TextBox 3"/>
          <p:cNvSpPr txBox="1">
            <a:spLocks noChangeArrowheads="1"/>
          </p:cNvSpPr>
          <p:nvPr/>
        </p:nvSpPr>
        <p:spPr bwMode="auto">
          <a:xfrm>
            <a:off x="2214563" y="4000500"/>
            <a:ext cx="1787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Сергиев Посад</a:t>
            </a:r>
          </a:p>
        </p:txBody>
      </p:sp>
      <p:sp>
        <p:nvSpPr>
          <p:cNvPr id="10244" name="TextBox 4"/>
          <p:cNvSpPr txBox="1">
            <a:spLocks noChangeArrowheads="1"/>
          </p:cNvSpPr>
          <p:nvPr/>
        </p:nvSpPr>
        <p:spPr bwMode="auto">
          <a:xfrm>
            <a:off x="2000250" y="2714625"/>
            <a:ext cx="19288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Переславль - Залесский</a:t>
            </a:r>
          </a:p>
        </p:txBody>
      </p:sp>
      <p:sp>
        <p:nvSpPr>
          <p:cNvPr id="10245" name="TextBox 5"/>
          <p:cNvSpPr txBox="1">
            <a:spLocks noChangeArrowheads="1"/>
          </p:cNvSpPr>
          <p:nvPr/>
        </p:nvSpPr>
        <p:spPr bwMode="auto">
          <a:xfrm>
            <a:off x="3071813" y="2286000"/>
            <a:ext cx="1428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Ростов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000250" y="928688"/>
            <a:ext cx="1500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Углич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429125" y="2071688"/>
            <a:ext cx="142875" cy="1428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625 -0.00833 -0.01163 -0.01388 -0.02049 -0.01573 C -0.03281 -0.02776 -0.02118 -0.02198 -0.05052 -0.02337 C -0.06198 -0.02869 -0.04566 -0.02152 -0.07778 -0.02591 C -0.08212 -0.02661 -0.08958 -0.03655 -0.09514 -0.03887 C -0.09861 -0.04303 -0.10243 -0.04465 -0.1059 -0.04928 C -0.10695 -0.0539 -0.10886 -0.05575 -0.11077 -0.05968 C -0.11181 -0.06408 -0.11372 -0.06616 -0.11563 -0.06986 C -0.11667 -0.07426 -0.1184 -0.07588 -0.11945 -0.08027 C -0.11858 -0.09762 -0.11441 -0.09716 -0.11945 -0.09716 " pathEditMode="relative" ptsTypes="fffffffffA">
                                      <p:cBhvr>
                                        <p:cTn id="11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 animBg="1"/>
      <p:bldP spid="1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88" y="706438"/>
            <a:ext cx="6351587" cy="559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TextBox 3"/>
          <p:cNvSpPr txBox="1">
            <a:spLocks noChangeArrowheads="1"/>
          </p:cNvSpPr>
          <p:nvPr/>
        </p:nvSpPr>
        <p:spPr bwMode="auto">
          <a:xfrm>
            <a:off x="2214563" y="4143375"/>
            <a:ext cx="1787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Сергиев Посад</a:t>
            </a:r>
          </a:p>
        </p:txBody>
      </p:sp>
      <p:sp>
        <p:nvSpPr>
          <p:cNvPr id="12292" name="TextBox 4"/>
          <p:cNvSpPr txBox="1">
            <a:spLocks noChangeArrowheads="1"/>
          </p:cNvSpPr>
          <p:nvPr/>
        </p:nvSpPr>
        <p:spPr bwMode="auto">
          <a:xfrm>
            <a:off x="2000250" y="2786063"/>
            <a:ext cx="19288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Переславль - Залесский</a:t>
            </a:r>
          </a:p>
        </p:txBody>
      </p:sp>
      <p:sp>
        <p:nvSpPr>
          <p:cNvPr id="12293" name="TextBox 5"/>
          <p:cNvSpPr txBox="1">
            <a:spLocks noChangeArrowheads="1"/>
          </p:cNvSpPr>
          <p:nvPr/>
        </p:nvSpPr>
        <p:spPr bwMode="auto">
          <a:xfrm>
            <a:off x="3071813" y="2286000"/>
            <a:ext cx="1428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Ростов</a:t>
            </a:r>
          </a:p>
        </p:txBody>
      </p:sp>
      <p:sp>
        <p:nvSpPr>
          <p:cNvPr id="12294" name="TextBox 6"/>
          <p:cNvSpPr txBox="1">
            <a:spLocks noChangeArrowheads="1"/>
          </p:cNvSpPr>
          <p:nvPr/>
        </p:nvSpPr>
        <p:spPr bwMode="auto">
          <a:xfrm>
            <a:off x="2000250" y="1000125"/>
            <a:ext cx="1500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Углич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643313" y="1428750"/>
            <a:ext cx="1428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Ярославль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357563" y="1500188"/>
            <a:ext cx="142875" cy="1428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243 -0.00301 0.00591 -0.01018 0.00591 -0.01018 C 0.00625 -0.01319 0.00591 -0.01643 0.00695 -0.0192 C 0.00747 -0.02036 0.00886 -0.0199 0.00973 -0.02059 C 0.01216 -0.02244 0.01459 -0.02568 0.0165 -0.02846 C 0.01736 -0.03539 0.01702 -0.0391 0.02049 -0.04395 C 0.0217 -0.06593 0.01962 -0.05783 0.0283 -0.06847 C 0.02917 -0.07287 0.02986 -0.07564 0.03212 -0.07888 C 0.03438 -0.08698 0.03143 -0.07888 0.03594 -0.08397 C 0.03681 -0.0849 0.03716 -0.08675 0.03802 -0.0879 C 0.04011 -0.09045 0.04479 -0.09438 0.04479 -0.09438 C 0.05104 -0.10734 0.06407 -0.11289 0.07483 -0.11497 C 0.07969 -0.11728 0.08438 -0.11913 0.08941 -0.12029 C 0.12032 -0.11867 0.11164 -0.12677 0.1224 -0.11104 C 0.12379 -0.10595 0.12535 -0.10618 0.12917 -0.10479 C 0.13212 -0.10063 0.13455 -0.096 0.13802 -0.09299 C 0.14098 -0.08675 0.14184 -0.0812 0.14757 -0.07888 C 0.15035 -0.07518 0.15261 -0.07495 0.15643 -0.07356 C 0.15816 -0.06015 0.15521 -0.07125 0.16025 -0.06593 C 0.16181 -0.06431 0.16268 -0.0613 0.16424 -0.05945 C 0.16598 -0.05182 0.16493 -0.04835 0.17101 -0.0465 C 0.17223 -0.04095 0.17396 -0.04164 0.17778 -0.04002 C 0.17813 -0.03863 0.17778 -0.03701 0.17865 -0.03609 C 0.17969 -0.03493 0.18264 -0.03493 0.18264 -0.03493 " pathEditMode="relative" ptsTypes="fffffffffffffffffffffffA">
                                      <p:cBhvr>
                                        <p:cTn id="11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5" grpId="0" animBg="1"/>
      <p:bldP spid="1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0" y="825500"/>
            <a:ext cx="6215063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Box 3"/>
          <p:cNvSpPr txBox="1">
            <a:spLocks noChangeArrowheads="1"/>
          </p:cNvSpPr>
          <p:nvPr/>
        </p:nvSpPr>
        <p:spPr bwMode="auto">
          <a:xfrm>
            <a:off x="2071688" y="4143375"/>
            <a:ext cx="1787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Сергиев Посад</a:t>
            </a:r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1785938" y="2857500"/>
            <a:ext cx="19288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Переславль - Залесский</a:t>
            </a:r>
          </a:p>
        </p:txBody>
      </p:sp>
      <p:sp>
        <p:nvSpPr>
          <p:cNvPr id="14341" name="TextBox 5"/>
          <p:cNvSpPr txBox="1">
            <a:spLocks noChangeArrowheads="1"/>
          </p:cNvSpPr>
          <p:nvPr/>
        </p:nvSpPr>
        <p:spPr bwMode="auto">
          <a:xfrm>
            <a:off x="3000375" y="2357438"/>
            <a:ext cx="1428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Ростов</a:t>
            </a:r>
          </a:p>
        </p:txBody>
      </p:sp>
      <p:sp>
        <p:nvSpPr>
          <p:cNvPr id="14342" name="TextBox 6"/>
          <p:cNvSpPr txBox="1">
            <a:spLocks noChangeArrowheads="1"/>
          </p:cNvSpPr>
          <p:nvPr/>
        </p:nvSpPr>
        <p:spPr bwMode="auto">
          <a:xfrm>
            <a:off x="1928813" y="1071563"/>
            <a:ext cx="1500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Углич</a:t>
            </a:r>
          </a:p>
        </p:txBody>
      </p:sp>
      <p:sp>
        <p:nvSpPr>
          <p:cNvPr id="14343" name="TextBox 7"/>
          <p:cNvSpPr txBox="1">
            <a:spLocks noChangeArrowheads="1"/>
          </p:cNvSpPr>
          <p:nvPr/>
        </p:nvSpPr>
        <p:spPr bwMode="auto">
          <a:xfrm>
            <a:off x="3571875" y="1500188"/>
            <a:ext cx="1428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Ярославль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929313" y="1285875"/>
            <a:ext cx="1500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Кострома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857750" y="1357313"/>
            <a:ext cx="142875" cy="1428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66667E-6 -3.79366E-7 C 0.00383 0.00463 0.00296 0.01758 0.00678 0.01943 C 0.00869 0.02036 0.01077 0.02012 0.01268 0.02059 C 0.01303 0.02267 0.01285 0.02521 0.01372 0.02706 C 0.01372 0.02706 0.02084 0.03215 0.02136 0.03238 C 0.0323 0.03192 0.04341 0.03215 0.05435 0.031 C 0.05591 0.03076 0.06181 0.02313 0.06615 0.02197 C 0.06789 0.01457 0.06962 0.01388 0.07483 0.01157 C 0.07865 0.0037 0.07414 0.01087 0.0816 0.00648 C 0.08247 0.00601 0.08264 0.00439 0.08351 0.0037 C 0.08438 0.00301 0.08542 0.00301 0.08646 0.00254 C 0.08959 -3.79366E-7 0.09271 -0.00162 0.09514 -0.00532 C 0.0981 -0.01596 0.09358 -0.00278 0.09914 -0.01041 C 0.104 -0.01712 0.09532 -0.01249 0.10296 -0.0155 C 0.10469 -0.01712 0.10764 -0.01966 0.10886 -0.02198 C 0.10938 -0.02313 0.10921 -0.02475 0.10973 -0.02591 C 0.11025 -0.0273 0.11094 -0.02868 0.11164 -0.02984 C 0.11355 -0.03308 0.11685 -0.03401 0.11945 -0.03632 C 0.12014 -0.03771 0.12067 -0.03909 0.12136 -0.04025 C 0.12188 -0.04118 0.12344 -0.0428 0.12344 -0.0428 " pathEditMode="relative" ptsTypes="fffffffffffffffffffA">
                                      <p:cBhvr>
                                        <p:cTn id="6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813" y="1214438"/>
            <a:ext cx="5780087" cy="508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3"/>
          <p:cNvSpPr txBox="1">
            <a:spLocks noChangeArrowheads="1"/>
          </p:cNvSpPr>
          <p:nvPr/>
        </p:nvSpPr>
        <p:spPr bwMode="auto">
          <a:xfrm>
            <a:off x="2500313" y="4286250"/>
            <a:ext cx="1787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Сергиев Посад</a:t>
            </a:r>
          </a:p>
        </p:txBody>
      </p:sp>
      <p:sp>
        <p:nvSpPr>
          <p:cNvPr id="17412" name="TextBox 4"/>
          <p:cNvSpPr txBox="1">
            <a:spLocks noChangeArrowheads="1"/>
          </p:cNvSpPr>
          <p:nvPr/>
        </p:nvSpPr>
        <p:spPr bwMode="auto">
          <a:xfrm>
            <a:off x="2214563" y="3071813"/>
            <a:ext cx="16430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Переславль - Залесский</a:t>
            </a:r>
          </a:p>
        </p:txBody>
      </p:sp>
      <p:sp>
        <p:nvSpPr>
          <p:cNvPr id="17413" name="TextBox 5"/>
          <p:cNvSpPr txBox="1">
            <a:spLocks noChangeArrowheads="1"/>
          </p:cNvSpPr>
          <p:nvPr/>
        </p:nvSpPr>
        <p:spPr bwMode="auto">
          <a:xfrm>
            <a:off x="3286125" y="2643188"/>
            <a:ext cx="1428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Ростов</a:t>
            </a:r>
          </a:p>
        </p:txBody>
      </p:sp>
      <p:sp>
        <p:nvSpPr>
          <p:cNvPr id="17414" name="TextBox 6"/>
          <p:cNvSpPr txBox="1">
            <a:spLocks noChangeArrowheads="1"/>
          </p:cNvSpPr>
          <p:nvPr/>
        </p:nvSpPr>
        <p:spPr bwMode="auto">
          <a:xfrm>
            <a:off x="2357438" y="1500188"/>
            <a:ext cx="12144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Углич</a:t>
            </a:r>
          </a:p>
        </p:txBody>
      </p:sp>
      <p:sp>
        <p:nvSpPr>
          <p:cNvPr id="17415" name="TextBox 7"/>
          <p:cNvSpPr txBox="1">
            <a:spLocks noChangeArrowheads="1"/>
          </p:cNvSpPr>
          <p:nvPr/>
        </p:nvSpPr>
        <p:spPr bwMode="auto">
          <a:xfrm>
            <a:off x="3786188" y="1785938"/>
            <a:ext cx="1428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Ярославль</a:t>
            </a:r>
          </a:p>
        </p:txBody>
      </p:sp>
      <p:sp>
        <p:nvSpPr>
          <p:cNvPr id="17416" name="TextBox 8"/>
          <p:cNvSpPr txBox="1">
            <a:spLocks noChangeArrowheads="1"/>
          </p:cNvSpPr>
          <p:nvPr/>
        </p:nvSpPr>
        <p:spPr bwMode="auto">
          <a:xfrm>
            <a:off x="6072188" y="1571625"/>
            <a:ext cx="1500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Кострома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357813" y="2214563"/>
            <a:ext cx="1500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Плёс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143625" y="1428750"/>
            <a:ext cx="142875" cy="1428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191 0.00162 -0.004 0.00347 -0.00591 0.00509 C -0.00677 0.00602 -0.00868 0.00764 -0.00868 0.00764 C -0.00903 0.01064 -0.00973 0.01365 -0.00973 0.01666 C -0.00973 0.01805 -0.00851 0.0192 -0.00868 0.02059 C -0.00886 0.02175 -0.01007 0.02221 -0.01077 0.02314 C -0.00452 0.03077 -0.00695 0.05113 -0.00191 0.05945 C 0.00034 0.06315 0.00503 0.06269 0.00781 0.06339 C 0.00816 0.06454 0.00816 0.06593 0.00868 0.06709 C 0.0092 0.06824 0.01024 0.06871 0.01059 0.06986 C 0.01128 0.07194 0.01076 0.07449 0.01163 0.07634 C 0.01198 0.07703 0.01979 0.07865 0.02031 0.07888 C 0.02204 0.08559 0.02569 0.0842 0.03107 0.08536 C 0.03559 0.09438 0.03298 0.09137 0.03784 0.09554 C 0.0427 0.09461 0.046 0.09369 0.05052 0.09184 C 0.05156 0.08698 0.05086 0.08906 0.05243 0.08536 " pathEditMode="relative" ptsTypes="fffffffffffffffA">
                                      <p:cBhvr>
                                        <p:cTn id="11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 animBg="1"/>
      <p:bldP spid="15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813" y="928688"/>
            <a:ext cx="7429500" cy="546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Box 3"/>
          <p:cNvSpPr txBox="1">
            <a:spLocks noChangeArrowheads="1"/>
          </p:cNvSpPr>
          <p:nvPr/>
        </p:nvSpPr>
        <p:spPr bwMode="auto">
          <a:xfrm>
            <a:off x="1785938" y="4214813"/>
            <a:ext cx="1787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Сергиев Посад</a:t>
            </a:r>
          </a:p>
        </p:txBody>
      </p:sp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1428750" y="3000375"/>
            <a:ext cx="19288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Переславль - Залесский</a:t>
            </a:r>
          </a:p>
        </p:txBody>
      </p:sp>
      <p:sp>
        <p:nvSpPr>
          <p:cNvPr id="19461" name="TextBox 5"/>
          <p:cNvSpPr txBox="1">
            <a:spLocks noChangeArrowheads="1"/>
          </p:cNvSpPr>
          <p:nvPr/>
        </p:nvSpPr>
        <p:spPr bwMode="auto">
          <a:xfrm>
            <a:off x="2786063" y="2500313"/>
            <a:ext cx="1428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Ростов</a:t>
            </a:r>
          </a:p>
        </p:txBody>
      </p:sp>
      <p:sp>
        <p:nvSpPr>
          <p:cNvPr id="19462" name="TextBox 6"/>
          <p:cNvSpPr txBox="1">
            <a:spLocks noChangeArrowheads="1"/>
          </p:cNvSpPr>
          <p:nvPr/>
        </p:nvSpPr>
        <p:spPr bwMode="auto">
          <a:xfrm>
            <a:off x="1500188" y="1214438"/>
            <a:ext cx="1500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Углич</a:t>
            </a:r>
          </a:p>
        </p:txBody>
      </p:sp>
      <p:sp>
        <p:nvSpPr>
          <p:cNvPr id="19463" name="TextBox 7"/>
          <p:cNvSpPr txBox="1">
            <a:spLocks noChangeArrowheads="1"/>
          </p:cNvSpPr>
          <p:nvPr/>
        </p:nvSpPr>
        <p:spPr bwMode="auto">
          <a:xfrm>
            <a:off x="3429000" y="1571625"/>
            <a:ext cx="1428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Ярославль</a:t>
            </a:r>
          </a:p>
        </p:txBody>
      </p:sp>
      <p:sp>
        <p:nvSpPr>
          <p:cNvPr id="19464" name="TextBox 8"/>
          <p:cNvSpPr txBox="1">
            <a:spLocks noChangeArrowheads="1"/>
          </p:cNvSpPr>
          <p:nvPr/>
        </p:nvSpPr>
        <p:spPr bwMode="auto">
          <a:xfrm>
            <a:off x="6286500" y="1357313"/>
            <a:ext cx="1500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Кострома</a:t>
            </a:r>
          </a:p>
        </p:txBody>
      </p:sp>
      <p:sp>
        <p:nvSpPr>
          <p:cNvPr id="19465" name="TextBox 9"/>
          <p:cNvSpPr txBox="1">
            <a:spLocks noChangeArrowheads="1"/>
          </p:cNvSpPr>
          <p:nvPr/>
        </p:nvSpPr>
        <p:spPr bwMode="auto">
          <a:xfrm>
            <a:off x="5357813" y="2000250"/>
            <a:ext cx="1500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Плёс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857750" y="3429000"/>
            <a:ext cx="1857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Суздаль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786563" y="1857375"/>
            <a:ext cx="142875" cy="1428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399 0.00347 -0.00851 0.0037 -0.01267 0.00648 C -0.01823 0.01018 -0.02309 0.01989 -0.02726 0.02591 C -0.02778 0.02822 -0.03003 0.02984 -0.03021 0.03238 C -0.03108 0.04441 -0.03055 0.05644 -0.03108 0.06847 C -0.03125 0.07148 -0.03125 0.07471 -0.03212 0.07749 C -0.03264 0.07888 -0.0342 0.07911 -0.03507 0.08004 C -0.03767 0.08281 -0.04114 0.08883 -0.04271 0.09299 C -0.04653 0.10294 -0.04826 0.11381 -0.05347 0.12283 C -0.05503 0.12954 -0.05625 0.13694 -0.05052 0.13972 C -0.05087 0.14411 -0.05087 0.14851 -0.05156 0.15267 C -0.0526 0.15868 -0.0566 0.16354 -0.05833 0.16932 C -0.0592 0.17742 -0.0625 0.18621 -0.06892 0.18876 C -0.07118 0.19361 -0.07274 0.19361 -0.07674 0.19523 C -0.07986 0.20171 -0.0816 0.20842 -0.0875 0.21073 C -0.08889 0.21721 -0.09236 0.22022 -0.09705 0.22253 C -0.09913 0.22646 -0.10139 0.22947 -0.10399 0.23271 C -0.1059 0.2415 -0.10312 0.23201 -0.10781 0.23918 C -0.11163 0.2452 -0.11337 0.25214 -0.11649 0.25861 C -0.11858 0.26949 -0.12083 0.28013 -0.12326 0.291 C -0.12361 0.29216 -0.12326 0.28846 -0.12326 0.28707 " pathEditMode="relative" ptsTypes="ffffffffffffffffffffA">
                                      <p:cBhvr>
                                        <p:cTn id="11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 animBg="1"/>
      <p:bldP spid="14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118</Words>
  <Application>Microsoft Office PowerPoint</Application>
  <PresentationFormat>Экран (4:3)</PresentationFormat>
  <Paragraphs>58</Paragraphs>
  <Slides>14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 Золотое кольцо России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Сергей</dc:creator>
  <cp:lastModifiedBy>1</cp:lastModifiedBy>
  <cp:revision>7</cp:revision>
  <dcterms:created xsi:type="dcterms:W3CDTF">2012-04-21T08:50:21Z</dcterms:created>
  <dcterms:modified xsi:type="dcterms:W3CDTF">2012-04-24T14:11:21Z</dcterms:modified>
</cp:coreProperties>
</file>