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9" r:id="rId5"/>
    <p:sldId id="264" r:id="rId6"/>
    <p:sldId id="265" r:id="rId7"/>
    <p:sldId id="272" r:id="rId8"/>
    <p:sldId id="267" r:id="rId9"/>
    <p:sldId id="268" r:id="rId10"/>
    <p:sldId id="274" r:id="rId11"/>
    <p:sldId id="273" r:id="rId12"/>
    <p:sldId id="269" r:id="rId13"/>
    <p:sldId id="270" r:id="rId14"/>
    <p:sldId id="271" r:id="rId15"/>
    <p:sldId id="275" r:id="rId16"/>
    <p:sldId id="279" r:id="rId17"/>
    <p:sldId id="278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7C951E-D49E-4782-9857-013EF752F4F6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20D396-2B0D-4F57-B92A-3865B672B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Уточняющие члены предложения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Урок в 11 классе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Он наивно,/ </a:t>
            </a:r>
            <a:r>
              <a:rPr lang="ru-RU" sz="4800" dirty="0" smtClean="0">
                <a:solidFill>
                  <a:srgbClr val="FF0000"/>
                </a:solidFill>
              </a:rPr>
              <a:t>по-детски</a:t>
            </a:r>
            <a:r>
              <a:rPr lang="ru-RU" sz="4800" dirty="0" smtClean="0"/>
              <a:t>,/ вытер пальцами глаза.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Уточняющее обстоятельство образа действия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Длинная, /</a:t>
            </a:r>
            <a:r>
              <a:rPr lang="ru-RU" sz="4800" dirty="0" smtClean="0">
                <a:solidFill>
                  <a:srgbClr val="FF0000"/>
                </a:solidFill>
              </a:rPr>
              <a:t>в несколько верст</a:t>
            </a:r>
            <a:r>
              <a:rPr lang="ru-RU" sz="4800" dirty="0" smtClean="0"/>
              <a:t>,/ тень ложилась на горы.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Уточняющее определение со значением цвета, размера, возраста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Это был Александр Тимофеевич, /</a:t>
            </a:r>
            <a:r>
              <a:rPr lang="ru-RU" sz="4400" dirty="0" smtClean="0">
                <a:solidFill>
                  <a:srgbClr val="FF0000"/>
                </a:solidFill>
              </a:rPr>
              <a:t>или попросту Саша</a:t>
            </a:r>
            <a:r>
              <a:rPr lang="ru-RU" sz="4400" dirty="0" smtClean="0"/>
              <a:t>,/ гость, приехавший из Москвы.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Уточняющее приложение с союзом «или»(то есть) 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Озеро было широкое, /</a:t>
            </a:r>
            <a:r>
              <a:rPr lang="ru-RU" sz="4800" dirty="0" smtClean="0">
                <a:solidFill>
                  <a:srgbClr val="FF0000"/>
                </a:solidFill>
              </a:rPr>
              <a:t>более пятисот метров</a:t>
            </a:r>
            <a:r>
              <a:rPr lang="ru-RU" sz="4800" dirty="0" smtClean="0"/>
              <a:t>./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Уточняющее сказуемое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543956" cy="386417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Каждый пустяк,/ </a:t>
            </a:r>
            <a:r>
              <a:rPr lang="ru-RU" sz="4400" dirty="0" smtClean="0">
                <a:solidFill>
                  <a:srgbClr val="FF0000"/>
                </a:solidFill>
              </a:rPr>
              <a:t>даже ловля карасей или прогулка по грибы</a:t>
            </a:r>
            <a:r>
              <a:rPr lang="ru-RU" sz="4400" dirty="0" smtClean="0"/>
              <a:t>,/ разрастался в веселый пустяк.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Уточняющее подлежащее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Autofit/>
          </a:bodyPr>
          <a:lstStyle/>
          <a:p>
            <a:r>
              <a:rPr lang="ru-RU" sz="4000" dirty="0" smtClean="0"/>
              <a:t>1. Вчера на хуторе произошло нечто странное.</a:t>
            </a:r>
          </a:p>
          <a:p>
            <a:r>
              <a:rPr lang="ru-RU" sz="4000" dirty="0" smtClean="0"/>
              <a:t>2. Вдруг за поворотом появился грузовик.</a:t>
            </a:r>
          </a:p>
          <a:p>
            <a:r>
              <a:rPr lang="ru-RU" sz="4000" dirty="0" smtClean="0"/>
              <a:t>3. Я ничего не слышал кроме шума листьев.</a:t>
            </a:r>
          </a:p>
          <a:p>
            <a:r>
              <a:rPr lang="ru-RU" sz="4000" dirty="0" smtClean="0"/>
              <a:t>4. Там неподалеку от ущелья охотники увидели лося.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  Закрепление материала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5286412"/>
          </a:xfrm>
        </p:spPr>
        <p:txBody>
          <a:bodyPr>
            <a:noAutofit/>
          </a:bodyPr>
          <a:lstStyle/>
          <a:p>
            <a:r>
              <a:rPr lang="ru-RU" sz="4000" dirty="0" smtClean="0"/>
              <a:t>1. Вчера на хуторе произошло нечто странное.</a:t>
            </a:r>
          </a:p>
          <a:p>
            <a:r>
              <a:rPr lang="ru-RU" sz="4000" dirty="0" smtClean="0"/>
              <a:t>2. Вдруг за поворотом появился грузовик.</a:t>
            </a:r>
          </a:p>
          <a:p>
            <a:r>
              <a:rPr lang="ru-RU" sz="4000" dirty="0" smtClean="0"/>
              <a:t>3. Я ничего не слышал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кроме шума листьев.</a:t>
            </a:r>
          </a:p>
          <a:p>
            <a:r>
              <a:rPr lang="ru-RU" sz="4000" dirty="0" smtClean="0"/>
              <a:t>4. Там</a:t>
            </a:r>
            <a:r>
              <a:rPr lang="ru-RU" sz="4000" dirty="0" smtClean="0">
                <a:solidFill>
                  <a:srgbClr val="FF0000"/>
                </a:solidFill>
              </a:rPr>
              <a:t>, неподалеку от ущелья, </a:t>
            </a:r>
            <a:r>
              <a:rPr lang="ru-RU" sz="4000" dirty="0" smtClean="0"/>
              <a:t>охотники увидели лося.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    Проверим знаки препинания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Параграф 89, упражнение 406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Домашнее задание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Спасибо за работу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Брала, начатый, банты, донельзя, цемент, клеить, шасси, на торте, премированный, просверлит.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Расставить ударения в словах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Брал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, н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чатый, б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нты, дон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льзя, цем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нт, кл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ить, шасс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, на т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рте, премир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ванный, просверл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т.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Проверим ударения в словах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Обыкновенно</a:t>
            </a:r>
          </a:p>
          <a:p>
            <a:r>
              <a:rPr lang="ru-RU" sz="3600" dirty="0" smtClean="0"/>
              <a:t>2. Беж</a:t>
            </a:r>
          </a:p>
          <a:p>
            <a:r>
              <a:rPr lang="ru-RU" sz="3600" dirty="0" smtClean="0"/>
              <a:t>3. Написана</a:t>
            </a:r>
          </a:p>
          <a:p>
            <a:r>
              <a:rPr lang="ru-RU" sz="3600" dirty="0" smtClean="0"/>
              <a:t>4. Трое</a:t>
            </a:r>
          </a:p>
          <a:p>
            <a:r>
              <a:rPr lang="ru-RU" sz="3600" dirty="0" smtClean="0"/>
              <a:t>5. Мимо (них)</a:t>
            </a:r>
          </a:p>
          <a:p>
            <a:r>
              <a:rPr lang="ru-RU" sz="3600" dirty="0" smtClean="0"/>
              <a:t>6. Ввиду (неприятностей)</a:t>
            </a:r>
          </a:p>
          <a:p>
            <a:r>
              <a:rPr lang="ru-RU" sz="3600" dirty="0" smtClean="0"/>
              <a:t>7. Расстилая</a:t>
            </a:r>
          </a:p>
          <a:p>
            <a:r>
              <a:rPr lang="ru-RU" sz="3600" dirty="0" smtClean="0"/>
              <a:t>8. Нарисованные</a:t>
            </a:r>
          </a:p>
          <a:p>
            <a:r>
              <a:rPr lang="ru-RU" sz="3600" dirty="0" smtClean="0"/>
              <a:t>9. Ах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  Определить часть речи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Обыкновенно   - </a:t>
            </a:r>
            <a:r>
              <a:rPr lang="ru-RU" dirty="0" smtClean="0">
                <a:solidFill>
                  <a:srgbClr val="FF0000"/>
                </a:solidFill>
              </a:rPr>
              <a:t>наречие</a:t>
            </a:r>
          </a:p>
          <a:p>
            <a:r>
              <a:rPr lang="ru-RU" dirty="0" smtClean="0"/>
              <a:t>2. Беж                   - </a:t>
            </a:r>
            <a:r>
              <a:rPr lang="ru-RU" dirty="0" smtClean="0">
                <a:solidFill>
                  <a:srgbClr val="FF0000"/>
                </a:solidFill>
              </a:rPr>
              <a:t>прилагательное</a:t>
            </a:r>
          </a:p>
          <a:p>
            <a:r>
              <a:rPr lang="ru-RU" dirty="0" smtClean="0"/>
              <a:t>3. Написана          - </a:t>
            </a:r>
            <a:r>
              <a:rPr lang="ru-RU" dirty="0" smtClean="0">
                <a:solidFill>
                  <a:srgbClr val="FF0000"/>
                </a:solidFill>
              </a:rPr>
              <a:t>причастие</a:t>
            </a:r>
          </a:p>
          <a:p>
            <a:r>
              <a:rPr lang="ru-RU" dirty="0" smtClean="0"/>
              <a:t>4. Трое                 - </a:t>
            </a:r>
            <a:r>
              <a:rPr lang="ru-RU" dirty="0" smtClean="0">
                <a:solidFill>
                  <a:srgbClr val="FF0000"/>
                </a:solidFill>
              </a:rPr>
              <a:t>числительное</a:t>
            </a:r>
          </a:p>
          <a:p>
            <a:r>
              <a:rPr lang="ru-RU" dirty="0" smtClean="0"/>
              <a:t>5. Мимо (них)       - </a:t>
            </a:r>
            <a:r>
              <a:rPr lang="ru-RU" dirty="0" smtClean="0">
                <a:solidFill>
                  <a:srgbClr val="FF0000"/>
                </a:solidFill>
              </a:rPr>
              <a:t>предлог</a:t>
            </a:r>
          </a:p>
          <a:p>
            <a:r>
              <a:rPr lang="ru-RU" dirty="0" smtClean="0"/>
              <a:t>6. Ввиду (неприятностей)  - </a:t>
            </a:r>
            <a:r>
              <a:rPr lang="ru-RU" dirty="0" smtClean="0">
                <a:solidFill>
                  <a:srgbClr val="FF0000"/>
                </a:solidFill>
              </a:rPr>
              <a:t>предлог</a:t>
            </a:r>
          </a:p>
          <a:p>
            <a:r>
              <a:rPr lang="ru-RU" dirty="0" smtClean="0"/>
              <a:t>7. Расстилая                     -  </a:t>
            </a:r>
            <a:r>
              <a:rPr lang="ru-RU" dirty="0" smtClean="0">
                <a:solidFill>
                  <a:srgbClr val="FF0000"/>
                </a:solidFill>
              </a:rPr>
              <a:t>деепричастие</a:t>
            </a:r>
          </a:p>
          <a:p>
            <a:r>
              <a:rPr lang="ru-RU" dirty="0" smtClean="0"/>
              <a:t>8. Нарисованные             - </a:t>
            </a:r>
            <a:r>
              <a:rPr lang="ru-RU" dirty="0" smtClean="0">
                <a:solidFill>
                  <a:srgbClr val="FF0000"/>
                </a:solidFill>
              </a:rPr>
              <a:t>причастие</a:t>
            </a:r>
          </a:p>
          <a:p>
            <a:r>
              <a:rPr lang="ru-RU" dirty="0" smtClean="0"/>
              <a:t>9. Ах                                - </a:t>
            </a:r>
            <a:r>
              <a:rPr lang="ru-RU" dirty="0" smtClean="0">
                <a:solidFill>
                  <a:srgbClr val="FF0000"/>
                </a:solidFill>
              </a:rPr>
              <a:t>междометие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   Проверим части речи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1. Весенний день с ярким солнцем звенящими капелями был наполнен радостью.</a:t>
            </a:r>
          </a:p>
          <a:p>
            <a:r>
              <a:rPr lang="ru-RU" sz="3600" dirty="0" smtClean="0"/>
              <a:t>2. Озаренные сиянием луны палатки казались </a:t>
            </a:r>
            <a:r>
              <a:rPr lang="ru-RU" sz="3600" dirty="0" err="1" smtClean="0"/>
              <a:t>иссиня-белыми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3. Он мечтал о поездке в Италию вторую родину художников.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Расставьте знаки препинания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715436" cy="4525963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Весенний день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smtClean="0"/>
              <a:t>с ярким солнцем</a:t>
            </a:r>
            <a:r>
              <a:rPr lang="ru-RU" sz="3600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/>
              <a:t> звенящими капелями</a:t>
            </a:r>
            <a:r>
              <a:rPr lang="ru-RU" sz="3600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/>
              <a:t> был наполнен радостью.</a:t>
            </a:r>
          </a:p>
          <a:p>
            <a:r>
              <a:rPr lang="ru-RU" sz="3600" dirty="0" smtClean="0"/>
              <a:t>2. Озаренные сиянием луны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smtClean="0"/>
              <a:t>палатки казались </a:t>
            </a:r>
            <a:r>
              <a:rPr lang="ru-RU" sz="3600" dirty="0" err="1" smtClean="0"/>
              <a:t>иссиня-белыми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3. Он мечтал о поездке в Италию </a:t>
            </a:r>
            <a:r>
              <a:rPr lang="ru-RU" sz="3600" dirty="0" smtClean="0">
                <a:solidFill>
                  <a:srgbClr val="FF0000"/>
                </a:solidFill>
              </a:rPr>
              <a:t>-</a:t>
            </a:r>
            <a:r>
              <a:rPr lang="ru-RU" sz="3600" dirty="0" smtClean="0"/>
              <a:t> вторую родину художников.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Проверим знаки препинания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422136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Далеко,/ </a:t>
            </a:r>
            <a:r>
              <a:rPr lang="ru-RU" sz="4800" dirty="0" smtClean="0">
                <a:solidFill>
                  <a:srgbClr val="FF0000"/>
                </a:solidFill>
              </a:rPr>
              <a:t>в лесу</a:t>
            </a:r>
            <a:r>
              <a:rPr lang="ru-RU" sz="4800" dirty="0" smtClean="0"/>
              <a:t>,/ раздавались удары топора.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Уточняющее обстоятельство места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443914" cy="414992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Поздно вечером,/ </a:t>
            </a:r>
            <a:r>
              <a:rPr lang="ru-RU" sz="4800" dirty="0" smtClean="0">
                <a:solidFill>
                  <a:srgbClr val="FF0000"/>
                </a:solidFill>
              </a:rPr>
              <a:t>часов в одиннадцать</a:t>
            </a:r>
            <a:r>
              <a:rPr lang="ru-RU" sz="4800" dirty="0" smtClean="0"/>
              <a:t>,/ я вышел в сад.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Уточняющее обстоятельство времени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Обособление уточняющих членов предложения</Template>
  <TotalTime>51</TotalTime>
  <Words>438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Уточняющие члены предложения</vt:lpstr>
      <vt:lpstr>Расставить ударения в словах</vt:lpstr>
      <vt:lpstr>Проверим ударения в словах</vt:lpstr>
      <vt:lpstr>   Определить часть речи</vt:lpstr>
      <vt:lpstr>    Проверим части речи</vt:lpstr>
      <vt:lpstr>Расставьте знаки препинания</vt:lpstr>
      <vt:lpstr>Проверим знаки препинания</vt:lpstr>
      <vt:lpstr>Уточняющее обстоятельство места</vt:lpstr>
      <vt:lpstr>Уточняющее обстоятельство времени</vt:lpstr>
      <vt:lpstr>Уточняющее обстоятельство образа действия</vt:lpstr>
      <vt:lpstr>Уточняющее определение со значением цвета, размера, возраста</vt:lpstr>
      <vt:lpstr>Уточняющее приложение с союзом «или»(то есть) </vt:lpstr>
      <vt:lpstr>Уточняющее сказуемое</vt:lpstr>
      <vt:lpstr>Уточняющее подлежащее</vt:lpstr>
      <vt:lpstr>    Закрепление материала</vt:lpstr>
      <vt:lpstr>    Проверим знаки препинания</vt:lpstr>
      <vt:lpstr>Домашнее задание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Уточняющие члены предложения</dc:title>
  <dc:creator>Admin</dc:creator>
  <cp:lastModifiedBy>Admin</cp:lastModifiedBy>
  <cp:revision>7</cp:revision>
  <dcterms:created xsi:type="dcterms:W3CDTF">2011-02-21T16:57:13Z</dcterms:created>
  <dcterms:modified xsi:type="dcterms:W3CDTF">2011-02-21T17:49:55Z</dcterms:modified>
</cp:coreProperties>
</file>