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6" r:id="rId2"/>
    <p:sldId id="337" r:id="rId3"/>
    <p:sldId id="338" r:id="rId4"/>
    <p:sldId id="339" r:id="rId5"/>
    <p:sldId id="348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274" r:id="rId15"/>
  </p:sldIdLst>
  <p:sldSz cx="9144000" cy="6858000" type="screen4x3"/>
  <p:notesSz cx="6815138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355" autoAdjust="0"/>
  </p:normalViewPr>
  <p:slideViewPr>
    <p:cSldViewPr>
      <p:cViewPr varScale="1">
        <p:scale>
          <a:sx n="64" d="100"/>
          <a:sy n="64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782E-589D-48C8-B4C9-1518C0B31D1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4202"/>
            <a:ext cx="545211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6678"/>
            <a:ext cx="2953226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DF3A-5DFE-4778-AF6C-E5A3C63FF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01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AE3E1-8567-468C-87AB-6EBCF97B1591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E1116-3683-4A70-890C-575E89B25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eti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0" y="-15875"/>
            <a:ext cx="9144000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363" y="4929198"/>
            <a:ext cx="90376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«Школа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территория дружбы»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85918" y="0"/>
            <a:ext cx="656981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Составьте словосочетания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 словом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«цветной»,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используя данные картинки.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7" name="Picture 3" descr="http://file.mobilmusic.ru/79/47/7d/81022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429132"/>
            <a:ext cx="2428892" cy="1955897"/>
          </a:xfrm>
          <a:prstGeom prst="rect">
            <a:avLst/>
          </a:prstGeom>
          <a:noFill/>
        </p:spPr>
      </p:pic>
      <p:sp>
        <p:nvSpPr>
          <p:cNvPr id="36869" name="AutoShape 5" descr="data:image/jpeg;base64,/9j/4AAQSkZJRgABAQAAAQABAAD/2wCEAAkGBhAQEBIQERIPEBAVGBQVFBUWFBUWEBUVFBAWGBQUFBUXHCYeFxkjGRQSHy8gJCcqLCwtFSAxNTAqOCgrLikBCQoKDgwOGA8PGikkHyQsKSkvLikqMDQqNSktLC0sLCwsLDUpLC4qLCwsLywsKiwtKS8tLCwpKiksLykpLCwtLP/AABEIAMIBAwMBIgACEQEDEQH/xAAbAAACAgMBAAAAAAAAAAAAAAAABAIDBQYHAf/EAEcQAAIBAwICCAIHBAcFCQAAAAECEQADEgQhBTEGEyIyQVFhcYGRI0JSYnKhsQeCksEUM1OTosLRFkNzg/AXRGOyw9Lh4/H/xAAcAQEAAgMBAQEAAAAAAAAAAAAAAgQBBQYDBwj/xAA9EQACAQIDAwkFBQcFAAAAAAAAAQIDEQQSIQUxQQYTUWFxgZGh0RQiMkKxUqLB4fAWIzNygpLxFTRTYtL/2gAMAwEAAhEDEQA/ANbNqoG1T5tVA2q3qkVrCBt1A26fNqqzaqSkYsJG1VZtU8bVQNqpqRiwibVRNunTbqJt1JSFhE26gbdPG1UDaqakYsJG3UDbp02qgbdSzGLCZt1TdYLA3JJhVAlmJ8ABzp826o0GqSxxDT3b21oAiTyUkMJ+BK1WxmJlQoSqQV2luIVG4wlJK7Sbt024Fl/geotp1lyzcRfM4mPxYk4/GkSldN4xxawlh2Z0YMpCgMCXLCAFA5zP8652bda3Ye1K2OpzdaNrPetz/wAfia3ZuLqYqEpVI2s+79IUKVEpTZt1A266DMbOxPR8D1F4FrVp3A8ZUCfIFiJPtSDoQzIysjrsysIYe4rpfRTidltMiBkV7YxdSQGBnvR5HnPrWk9L9dav68GyQwRArsN1YjLxHOJUT6VyuE23ia2Plh5QtFNrjffbU1OFxtWtiZ0ZQslfXs6e3gYkpXhSmClRKV11zai+NeRV5SolKzcFNFWlKiUrNwQoqWNeRQweUUUUAUUUUAUUUUB042qgbVPG1UDarn1It2ETaqBtU8bdQNqpqRiwibVQNqnjaqBtVJSMWETaqs2qfNqoG1U1IWEDaqBt0+bVQNqpKRiwibdQNqnjaqBtVJSMWETaqjUaNXGLAMPX/rasibVRNupXvozBhDwS0AcVxPgwJyBHIiajY1Pa6q5C3By+y481/wBKzLoBudh+VV3OjlzWLilm4/2XAxAPozRPwmq9WrTw8czaj2uyZ6QhKo7JN9gmbdRNutm4T+yPjRAy6jH77Nl84B/WnNd+yfiiqcVsz4EMzR67LXktrYfLmbf9r+trHp7LUvbTxXqc21dsXb62wAQu7nx9p+Xzp61o1QQoA/Ws3b6A6zSgh7JdzuxVhJ/dbEx7TSV2yVOLKyN9llKt8jvU8HiqFZuUZRcn16rq6SNWjUpr3otISNuom3TZt1E262eYr2EylRKU2bdRNupZjFhQpUSlNG3UTbqWYxYWKVEpTJSolKlcCxSvClMFKiUrNzAvFEVcVqJSs3BVRVmFFZuDsBtVA26cNuom3XL5i5YSNuoG1Tpt1E26kpCwibVQNqnjaqBt1JSMWETaqBtU8bVQNupqRiwibVQNqvP6Y11xa0yG858QJXYwSAOYH2iQvrWX0/7P9ZcE3b6Wp+qCzEekW8VH8Te9VsTtDDYT/cVFHqd7+CTffaxKNOU/hVzDG1UTZ9K2Mfsu89SD/wAtz+t2j/ssX+3T+4/+yqP7SbM/5fuy/wDJ6ey1fs+aNYNqoLYLOttBk7ch6DmzHwUef6kgVtB/Zd5ahR/y7g/S7Ra/ZzqLRLWtWqExPZu7xyBm4dtz86hV5RYFwapVo5uGaM7eUGShhpZlni7dVvUq4X0bt24e5F65zkjsKfuL4e5k+3Kto0/HLlofRLat+oWXPuzTWAPRbiq93U2H/Ft/6JP51BtBxdOdnT3h91gD+bj9K5Oc51ZuosTCUunNZ92ZRt3G/hXw8Y5MjS7L/Ru5s3+1Gr/tf8Cf+2rbfS3VDmyN7oP8sVqDa/Wp/WcP1Eeds9Z/hA/nVQ6W2AYuLfsnxD2yI9wJNEsd8knL+WWb6Nnqp4OXCK7Vb6pHQLfTLIY3rKsvjB/ytsfnUNXwnhmvXCFRj9VhtPop2n8JBrT9PxzTXO5etH0yAPyMGnQZE8x5+FYeNrxdq8b/AMys+56NElhKTV6Tt2O671uMD0p/Zjf0svZl7f2SZ/hc8j91vga0o2+exBGxBBBBHMEHcGuzcP4/dtDExdtHYo+4jyB8P0rCdLeitnVKdTpDjcUdpG5x9lvNPJvqz5SK6TZ23srUajbj1/Eu/wCZea36o1WK2a98VZ9W5+j8mcyNuoG3TzWiJBBVgYIPeBHMGoG1XaRqKSTT0NC007MSNuoG3TptVA2q9FIxYTNuoG3Tht1E26kpGLCZt1A26cNuoG3UsxiwoUqJSmzbqBt1LMLC2FFMdXXlZzGLHZDbqJt00UqJSuVzF0UNuom3TZSolKzmAobdQNumzbqJt1LMYsJm3WH4mr3ryaS3EuVDTyJeYU/dCq7t5gR4mtiKVhuj2oV+J27i7ozOFPmV0rjIenZaD4j3pVqypUKtaKu4QlLqulpfvCV5KL4tI3vgvBbWktC3bEk7u579xo7zfyHIDYU/RSmq4h1bYlSREyD/ACr41OdSvNzm25PVt7zeJJKyG6x+s47Ztsbfbu3BzS2pZl2ntnupt9oiqeP65lsqLTYPdZUV/FQUZ3YfewR4+9FYazpGs2hihRcgDABcsxMlokndd43Pb2mt7sjYyxkXVqtqKdrLeyvWrZHZbzI/7UPkVGkvAgAkM9oHE+PZZto358gTvXg6UtE/0cneMRetl+X2TEcxzpDTYzubdzGHMyfrmcdpHeG2exLCJNehhmVK5dhclhQoyhCCV5D6sETsY5V0f7P4L7L8WVvaJjtvpbIk6bUAb/XsA7RPfuLykGrU6VIeen1g3g/RBoMTvgzRtWNZyMCCxk4xlgoDR2VLQv1FmJ2naYqpb4IDgOX7QmOyGPYE+W+TRsOckECIS5O4N7sy7/yHtMzODpRpvrG6m09qzeG3n3aut8d0d3si/p3+6XSf4GM/lWvuqsdhiFCGTDMrFxDm24JA7VyIB+sfKZXU6xmyCuO94FQyOAwI7qqI3PhmAYXlWnyZoP4JyXbZ+hNYqXFGZ1XRfQ3hLaaw33lUKf4kg/nWJu/s50o3sXNTpm+5cOPxB3I+NLpobC7xaDiAwtP1LbscijhhERuZMDx3irdC2pxGF+/uAUzIuzGQM9YpZmMLyPifIgQ/0jH0VajXuuh3t4aoyq8G7uIvd6KcStf1Wqt3x5XVxPzhv/MKUbiHENMZu6Rtvr25I9e5mAPc+9ZtOPapTBWzqYnuh7Vwle8oU5ZEHyjbfenrXSRYm5a1FoDm2HWW+cd60SRuY3A3qvKOOpfx8PGa6Yqz+415xZYjiH8tRrt1+tzm3GuI2L5F62ro+wuKFyBHINNssJX5x7CsejK3dKt7GT8R4V1q5ptBrt4099vMEdcPIysOv5VheJfs1svvbuMp8rii6vsG2cfxH41vNmcpMFQgqFVThb7XvJdV0k7f0sp4ihUqyz6Ps0NANuoG3We1/QjWWd1Vri+ds9cvxRouD4TWENwgkOsRzIk4/jQjJPiPjXY4bFUcTHNQnGa/6vXvW9d6Rr5QlHSSsUm1UDap0ICJEEHkRy+dRNqrKkRsIm1UDbp426gbdSUjFhE26ibdOm1UDaqSkYsJ9XRTXVUVLMLHXca8K1OiuXLhUUrwpV1eRWbgoKVEpTGNY3jvEeotSsG4xxtg8so3Y+ijc/AeNTgnOSjHezD01MB0s4yFDWgeysdaftSNrI99i3oQPEwl0a103dJeMD6W2D5DMm035Oa1XjWsybAElVJknmzk9pj5mZ/OnuBXibLgd5Dkvv3l/wAS11stnR9hqYfjOMk+1pryKPO/vFLoZ3msbxq3srepHz3/AJGntNqRcRLi7q6q49nUMPyIqniaTaPpB/OvzhT92audSjCcUYNprLNMW79qY5wzG35j+186qW5iVBg3EICMEkEMIAUEllEKpAj/AHa77CZatC+m1CDvYF0/HaOa/mtLXtRkzNiW3U8wFJZVKMQ+xUwRI2jePLvOT8/3M4dEr+KXoyhiladz1GwFvFD2gRjICEEsJxYzJxXtLAORgKQDUVLMhtkswlWachOeBJTFtwSwJAEmTMVNlESwKiRkxZ8x22Y4k75QyGZ+1PhEwAbguAp9XIDEkBVBtjkQg3IMELvM+A6IqAl232yAmORMhgh3ZxM8pYDzExz8TE2QU2XcgHtBfosoEAyQpMk92YHqQYyV2hsnAVSuJyJTeG9OY2J7S8438ewjQQ7QVZokGZJLb95Q2w3BLESRAEAWNdWWAwTtlW+tIXECByBVE2HnuJ8ILGQKEtOLJbgY7k5StzcjtjmT3WPZBip3GaQSGIXIBY7UtuCIiSQFIA5EzMGR4lhQCGZlIAOUEkgNkHaVwiVZoIiYnnIAmPozCAESiqvd5LszNtByIBmCMOfOqLKKHe4esg9bI2USHDM0kb7hRlJO/rteuoNx0JxYgnId5kZkIg5bBCynYc9p9YXnI3LjAqgxjcBYcM0Sfs7Dn4keADF8AjYiNiUYmTyEwSTElSBO5K7wN1NLfxUwhkGY2AHZgu0A7SoUcid+7BNesqs7NiCTFwK56zKQACoO5GM8tt/SKkZuMU5oOQxJIkEKI3MkGCDB2YDmaAVucOUQt8fSYkAtiWU5wSoHajKDKsJD+E03bu3rbRavXEAUEo5W9bU5eObZwRI2IjYkbiqzeUhm+kBRAEAZSgCpCHZQZiN9zMSNjVmlLq2QUdrqyBjIJuE45LO+MAQNvEevjVoUqytUin2okpOO5jT9KXssU1FoGASXtsANhMYXDExJgO3I089vR64EMiXWXmGUrft/Aw6b+1YEL1YKW2PaUBHUNKEwwUBZBbkAZAGC8sjjHU9pku5G1e5JedSMASCdl7ykGCpkcjB2I0WI2BS+PDNwkt2rt6rufce8cQ90tUYvpL0HfShtRpiXtDe5bbdlG8tI7wG0tGQ5nLeMFaYOJHsR4gjmD611vhurN23LBQ4LJcUbqHRirATzU8x6MK5drtCLGtv2F2QFsR5ABHQfBLwX9wVseTu1a+IlUwuJ1nDW/FpNJp9LTa1463PLE0YxtOG5iptVA2qfNqoG1XWqRTsIG1UDbp82qrNqpqRiwl1dFN9VRWcxix0miiitAWgooooArnPS3jeTPcU7b2rPsD27g9yJ9gtbn0i1ptadsTDvFtD4gvsW+C5N+7XJeMakPcxXuJ2VHtz/AOvSug2Lh803WfDRdv8Aj6lXETssohWX6N3ouFftL+an/wDaxFM8NvYXUb1APsdj+tdSUzuPQfVZ6NF8bRe0fZWlP8DJWa1SyjD0P6VpXQHWY37tk8rii4v4rZxb5q6H901vLjY+x/SvzlyiwfsW061PhmzLslqvC9u46fC1M9KLMBoni4p8Jg+x2/nWJ0VjBXsGbhts9pgSwAS22VsnDfdBb8JxOxEgq+DRxdOr1GY/3yoygkYdYgwc4nYtg1kj0QjlMX9iV+bxPNv5l5rX6XGKjeN+gqQk5KAykBiSOau7EuZ3xBh95Pd3AiG9W4HOJlXbJpiCGCADcAlwQdyTI2HnFK622VGIUhpUKUJZ+rdSnIDM9lyJmZBInnZbABQFTB2y72QLHfLLlDZcjE/V3Ndqa48sBnUrbl2ALKJIBBWGU4mI5Ax4iCBINeWUVWN2GbJUVS0hucSrCCfAQDJy2mIMk0pCBmCIXHNiZJAMFY+/cmAJ3qtMSVYDFkfcXGyYkSsBgsclU8iBk3htQErtw5GeqzUNBiMMJOeeM47FSd4DGdq8up3gSUzU+RXe2WAAkCFkcmgDc71Y9kuwuEA3JwJVSpLASQQAdzjEMPrkGoae3bC4m26iSAoZQCpEjdTDQwKkj7O8QAABLisgBZSwbGMjjBkqR2YUFiPkfSIDTt1IKPcQER3tgHC9o7yFDKvwbkSK9S+/ZKZMRn2RJBhw4AjdZGPIiSGgzz9a71RxaVO695VEJvsRMHdCY2MGRQFtu2QC8OvayWAoIGL5krJxJE7eR2MwBS6hxKqLdsAAKQUWSDs+QEdpmAB2gTO+xftAtjKCWJyczzPJ2PLEZHxIBB8asvqywqktcgtk08yYBZgZDBcJLDkdhtFALXw5nC4rb4rMZYjYEMBEbsZE485J3LNy/wBV2Q6lHYQrAqRCoR1hU7DECDA8DtIidyzkO0p3jaZYEAQ2MxzIIIA7vlyotWEaBDox3UGWfcknnILmQYPPKJ3BoD0OAjEBDIgjckZ247u3LFee0eUCF76qpK3JdmKgiyYul2YlertsIPZAG22xmBTD6nqxlvcUEqnLrbrwAiBYKluRJnmPUmsvwXgwsjrr2PXQZM9i0sCVU8hsoybxjyArV7S2jDBU7vWT3L9cD1pU3NnmkuDQ6Q3NSwBku8Ge0wAW2p+sQqovqQTWg2c7919XcAU3Mio5wHK7z5YpbUeiz405xXiB4nqJ/wC6Wj2ARGZI5sD4sN48FIH1mps269tjbPnhVKvX/i1NX1Ju9u3c30aLg7xr1FO0Y7kIm3UDap426gbVdApFawibVQNqnjaqBtVNSFhHqqKc6uis5jFjcqKKK1J7hRRRQGndPNfiVH2Ea5++5wT5AXP4q5pW5ftAvTeuj1sp8rRf/PWlNeUcyB8a7XZqjSwsW3a92a+tdzZOvGcDmQKpbUz3FLH5L8zVF2z9e60+Sj9K9q2Lsr01fr3RXf6XIxh0/mdK4NxPq30+p8FKs34GGN3/AAsx9wK643KuE9GNUtzT4jkpKwfI7gfma650P15vaNAxl7c2W8ybeyk+pQofjXzTl9glNUcfDc/cdvGP4+RtdnTtmpvtE6a6Q2A+kW7Em1jc5AnDErdiQdwjOw9VFKxWY4W4e2UaCBIIPIq3gfTmK+f87KjOFWO+LTNvOOZWMMzMqK47iyrONkPbCkrJI2BPjJkbQSxpaywmAmJuCD4p9JAIygjnyyI2MTuKTsW3ts9ogPhnaaSRCohZSAJkvbxJkbkmeYK5AJgT9ZiO13SxKwYVTAIDggEQdp9a+mwmpxU47mrmmas7Fb2QN+53gW7MgdiTJIbZhEk4gQIFRt3GaWKKAQvbS5nyzJQDn/VrEkexG1T01lQGJW4gaTc5EFWfbfmBIAIgRLcvAuuGdoBMCSWnJlAOHaWTKqVA57sJJgipmD2wltnd4Ve3MlTCwLYAYE/ZO8wN+6YKiu7ZMytu5beRtkMi3WEgsYAJOxOQOwBMAgVJr4jFg/efEEKVYbwpYb8j4mRtziTBrjZBipUAIcBAyggkXmUREFAdtgpG/MAXWSQ4UKsnkdyquFiYxAk7HaR2jPMCpKGCCQSsoSQoUHdwCJkZZFmPicmmYgLa1CUDSQ6M2AQsXzWGncnzUQCdisTBBnctgsFQAT2scQAoEQPDkGbbmd9jFAXXbslSGW4fhiOrtqhWSI8CwEAQZ5kGhdYSxQgs2799iTm0lMiJAUkmSTIUHcCK8uXGPeLKTzMooXGAGVtgVScgSSYAHLal9QDmcwwELuGdnJDIDltuIzHluIjvEBi7eOW5YqWYLiqYMMmYrvAxMjnMnHc7iq9fea2yzIIlsoAiN1ksAqmJ8dysGDuC5pwpu3FeC0NsoULuBDHnIO4YAcwK80elXU3RZVSLUK90b9yezbE7jNgQVIkLbI8RXhiK8aFOVWe5frzJRi5OyMpwPS9YRqWXBTJsW4hUVhvcx+2wMAncL6swrC9PONFiNDa3ZivWeRy3S0fSO233Vjxrc+kuoTRaY3W3cAnH7TEgIg92IHzrnPRzRs5fVXDm7lsW8yW+kuD3YYj7qetaLZWBqYjGzxuLXwWsuGZq6X9C1fXbpPetUUYKnDj9PzHNHoBaRUG8cz4sx3Zj6kyatNumzbqJt11ua5TsJm3UDbpw26ibdZUgJm3UDbpw26ibdSUjFhPq6Ka6uvKlmFjPUUUVRPQKKKKA5p09tfS3/wAdpvgdOi/qprSJVTAQz6L/ADrpvTjQZXD/AOLagfjtPP6OvyNc2uBvAgeciTXZYJ58LCUd603K/mUKmk2mVl7h5KF9SZ/IUvdVVMsTcfwHh8qYayfrO0fBRUBcRdkGR9N/maV4N/G7fzNPwitGxF9Hl6mX6Jai4LhV8QrDYeMryj4E103oNxDq9S1kns3lkf8AEtAn80y/ux6Vxq3p2Zw1wkAEbKdwJ8D4Guh6e+bfV3LZLNbKukmSxWCAT94SD+I1R2hgJbQ2dVwzT3Xi5PVyWq04a6djJ06ipVYz8bG/6y1jcYesj2O4qfD7+DjyOx+P/wA1fryt23bv2zKMqkHzVhKn86x9fCY+9Gz7DqFqj3pFYZL6uJKXVIZea9ZaRoMQdzbZh7W4NV2SZJU28SG7UEtkCFV5Y7ktzIgSd5Bmsjq0Oo0xxGV22VdRJBLWzIEjcZLksj7VYnS6sFLVwYlCpLdoowBPaAyMTkrAGdgOc12ewMRzmG5qW+Dt3cPTuNZiIZZ36SrB7QBZ02Uus3MGDK/ZInkMQwG+xB5zNMaVkzGWIEkklt8Ts2Q7sEiYnaR4LJhYEkgFLZIxbnjkyyiNBIMQdxtG+25Mr+oZEH9oWgQQCGXKJeDGxU8tsRsQQK35WJHrFK5Yy+OInFu92S2JAxBbIkmCSQZmqrKui7lz3xbacSGwP0ZEwcSW5NG2xBMVO0VMqX7AMAAjKcTkGE7giVg5GPaqtVqWRcr1y0FIAJ6xQ3aMsitsuJOPLeJiZoD3lk0JnuiQDkStv7u5XtbbwcduVeXFuLbPaAUErm0rcxILEgSWJyY7SCJHKd5W3UNlatXL27D6K25BmTOTQgUHEDtDkT2dgZafhutcoxsW7QTuK94QCBAJ6sNkOZI2mY23qnVx2GpfHUiu/XwJqnJ7kRuKqlHG/ZwDEFyREMcd8thuGJExPOa9u2QCrCTzbIZBVFhhLtLcpWBzxkwpjdm10a1Ek56VJMwLd25zVQRl1iGJWYEDtGrLHRfUSAdUGO2408N3cfG4QeZO4O5Jqk9uYFaZ79z9CfMVOgTvkCWKuxDBbVoEC474dYLalu+BmpkzAc7wJG29EeBdRbzuRkSblxt4Nw8ws/UXYD29684N0Ts6b6R8stxk7ZXSCZKj7AJ8FAnx86n0g4+tqy9wiLVsSF8WPJF9yxAA9a1+Mx3OSi5Rdr+7B/FKXBtcIrguJ6wp2Tt3voNL6f8AEm1utt6NCQq9pyPqkrz91tmfxXl8tnrWnVFCqAqqAAByAAgD5ViOimlZlfV3N7l8kg/dyJkejNJH3QnlWeiuop03QpxpN3a1b6ZPWT8dF1JFRvM3L9W4FBSvClX414VqdzAuUqBt0yUrwpWbgVNuom3TRSolKlmMCvV0UxhRWcwsOUUUV4kgooooDFdJNAbtglRNy2esQeJgEMo9SpYD1iuUcb0YV813t3O0COW/Mfz+NdsrR+lfR8KWMRYuGQf7K6Ty9FYnb1JHiK3uyMWqcnRnulu7fzK1eF1mRzYaZPIH33/WrQI5bVbqdO1tijCCPkfUelVV1EacIfCkuxFNtveFbL0f1uSYE9pOX4fD5cvlWtVdo9UbThx4cx5jxFehg7P0J1fWaa7pj3rROP8Aw7ksnyYXF9AB6VbWq9FOLC3qbN0H6O59E3tcIxJ9rgT5mt34npMWyHdP5HxFfB+U2A9h2nUSXu1PfXfvXjfusdLgavOUlfetCvh+pwcT3Tsf9aW4p0fu27rajTDJWyNyyMe83euWwxCkmASp8R4yQSshpOKFQFYSPA+I/wBa0VGvVw1TnaO/iuDRZqU1NWZh0V90t6bUkMBkCmC5QB2mvYArt9XwEQfBuxwnWMSWOnsgxG7XXUb9kBcFUAGBBMR5yaztvW225MPjsfzq8GeW9XK3KHGS0ilHu9b/AEPBYaC3mCs9Ercg3bt+60RzFsGQQf6sBt5P1o3rJ6XhFi0crdpFb7WMvuZPbMtzJPPxpqua8e6G8Uu8ZTV2rsacNbKt1kdWi452+r5mYbYCDlv41QhWq42UlXrWSTer0v0W3E3FQ+GJu3SXpHZ0GnbU38igIUBRLszTCrJA8Cdz4GodF+k9jiNj+kWcwuRVlYAOrAAwYJHIgyPOmeOcGsauy1nUKGtGCdyMSDswYd0jzrAcP4twzhtr+j6WbgBJK2puEseZa4TjOwHe2gbVHDYZYmlzdGnOVW/yq6sZlPK7yaSNxW4o+oD7k/yq0cQYd0InsN/ma53f/aFfuMU09hA3kcr1we6W4C/Fo9ar6zi97c3TYB9baR7LbVm+b1v6HJ7acV70o0u1rN91OXiV5Ymk913+us3zXa9bam7ecKg5sxgD038fSuecb4u3Er1qwmaWJJg7OwA7d1x4QshR4F5O8ATudFL1whr2qNxxyLI7x+HO5t8Ip/gnAjp2d2dbjMAqkKVhBuRBJ3J5/hFdBsvYuHwLeIqz5yr8ujyp9OurfRe1u3UrVa86nupWiZVECgAAAAAADkABAAqVFFbI8wooooAryK9ooCJWolKsorIKsKKsivaXAUUUVgBRRRQBVd+wrqyOAyMCGB5EHmDVlFAc86T9GergGTb5W7p3Kk8rd0+vgfH356XqdM1tirCD+R9R5iu6XbSspVgGUiCCJBB5gg8607j/AEOME2w121zx53rf4Ce+vod/xV0uz9rKyp132P19fEqVaHGJzeinNbw1rckdpJjIeB8mHNT6Gk66NNNXRUMtwPWbmyxIV5g+TR4eX+oFdu4BxEavSo7QWjC6PK4mz+0mGHowrgGnsuzAICW5iOe29dG6McdbSPk4JtXAvXKNyrAbXFHiRuCBzHmQK4vljsWe0cIqlFXqU7tLi096XXua7LcS9ga6pTtLczc9Vw1kMrLL6cx7ilIrYtNqUuIty2yujbqymVPsa9vXlRS7sqqNyzEBR7k7CviSrSXutanRXNdS0x5An2FO6bhlzmTgP8XyFJcQ6eadNrIfUN5r2bX943P90NWsa/pTq9Q3Vh2SeVqwGzI9XHbI9RiK6XA8ndpY1Z8nNw+1PReG9+FirUxlOGl7vqN84jx3Taba7dUNGyCWun9xZb4xFatxP9oT8rFtbQOwe72nP4bSmJ92Pt4VjdB0TutvcIsKdyFhrx/E26g/xVsOg4NYsb20Gfi57Vw/vHf4CB6V0WG5O7MwmtVutL+2HhvfjZlOWJqz3e6vM1ttBrdZvdNwrzBvnFPdbCgfmq+9ZXSdErK/1pa+fI9m17BF5j8RNZyit17RKMObppQj0RVl5fieGRXu9X1kLNlUXFFVFHgoAX5Dap0UVXJhRRRQBRRRQBRRRQBRRRQBRRRQBRRRQBRRRQBRRRQBRRRQBRRRQGO4lwCxflmUrcIjNdnjybwcejA1pnFf2dXQS1rFx92Fb4oxj5MPYV0SireHxtbD/BLTo4EJU4y3nJdLwNtPcDXS9sidmtsoMiO82x+FZVLyt3WVvYg/pXRaWvcNsv37Vl/xW0b9RW2ht2a+KCfY7ep4PDLgzSLOqezLW7tyxPMq5QH1YcifUiom++pYGb2rccjLXQPY9xPfat2t8F0ymV0+mU+Ys2wfmFpsDw8PyqrPaFHnOehQgp/aaTfjZPzJqlK2VydjVNF0XvPvdYWV+ypDXT+93U+GXwrZNFoLdlcLahB4/aY+bMd2PqaYoqjXxVXEO9R3+h6RhGO4KKKKrEwooooAooooAooooAooooAooooAooooAooooAooooAooooAooooAooooAooooAooooAooooAooooAooooAooooAooooAooooAooooAooooAooooAooooAooooAooooAooooAooooAooooAooooAooooAooooAooooAooooAooooAooooAooooAooooAooooAooooAooooAooooAooo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1" name="AutoShape 7" descr="data:image/jpeg;base64,/9j/4AAQSkZJRgABAQAAAQABAAD/2wCEAAkGBhAQEBIQERIPEBAVGBQVFBUWFBUWEBUVFBAWGBQUFBUXHCYeFxkjGRQSHy8gJCcqLCwtFSAxNTAqOCgrLikBCQoKDgwOGA8PGikkHyQsKSkvLikqMDQqNSktLC0sLCwsLDUpLC4qLCwsLywsKiwtKS8tLCwpKiksLykpLCwtLP/AABEIAMIBAwMBIgACEQEDEQH/xAAbAAACAgMBAAAAAAAAAAAAAAAABAIDBQYHAf/EAEcQAAIBAwICCAIHBAcFCQAAAAECEQADEgQhBTEGEyIyQVFhcYGRI0JSYnKhsQeCksEUM1OTosLRFkNzg/AXRGOyw9Lh4/H/xAAcAQEAAgMBAQEAAAAAAAAAAAAAAgQBBQYDBwj/xAA9EQACAQIDAwkFBQcFAAAAAAAAAQIDEQQSIQUxQQYTUWFxgZGh0RQiMkKxUqLB4fAWIzNygpLxFTRTYtL/2gAMAwEAAhEDEQA/ANbNqoG1T5tVA2q3qkVrCBt1A26fNqqzaqSkYsJG1VZtU8bVQNqpqRiwibVRNunTbqJt1JSFhE26gbdPG1UDaqakYsJG3UDbp02qgbdSzGLCZt1TdYLA3JJhVAlmJ8ABzp826o0GqSxxDT3b21oAiTyUkMJ+BK1WxmJlQoSqQV2luIVG4wlJK7Sbt024Fl/geotp1lyzcRfM4mPxYk4/GkSldN4xxawlh2Z0YMpCgMCXLCAFA5zP8652bda3Ye1K2OpzdaNrPetz/wAfia3ZuLqYqEpVI2s+79IUKVEpTZt1A266DMbOxPR8D1F4FrVp3A8ZUCfIFiJPtSDoQzIysjrsysIYe4rpfRTidltMiBkV7YxdSQGBnvR5HnPrWk9L9dav68GyQwRArsN1YjLxHOJUT6VyuE23ia2Plh5QtFNrjffbU1OFxtWtiZ0ZQslfXs6e3gYkpXhSmClRKV11zai+NeRV5SolKzcFNFWlKiUrNwQoqWNeRQweUUUUAUUUUAUUUUB042qgbVPG1UDarn1It2ETaqBtU8bdQNqpqRiwibVQNqnjaqBtVJSMWETaqs2qfNqoG1U1IWEDaqBt0+bVQNqpKRiwibdQNqnjaqBtVJSMWETaqjUaNXGLAMPX/rasibVRNupXvozBhDwS0AcVxPgwJyBHIiajY1Pa6q5C3By+y481/wBKzLoBudh+VV3OjlzWLilm4/2XAxAPozRPwmq9WrTw8czaj2uyZ6QhKo7JN9gmbdRNutm4T+yPjRAy6jH77Nl84B/WnNd+yfiiqcVsz4EMzR67LXktrYfLmbf9r+trHp7LUvbTxXqc21dsXb62wAQu7nx9p+Xzp61o1QQoA/Ws3b6A6zSgh7JdzuxVhJ/dbEx7TSV2yVOLKyN9llKt8jvU8HiqFZuUZRcn16rq6SNWjUpr3otISNuom3TZt1E262eYr2EylRKU2bdRNupZjFhQpUSlNG3UTbqWYxYWKVEpTJSolKlcCxSvClMFKiUrNzAvFEVcVqJSs3BVRVmFFZuDsBtVA26cNuom3XL5i5YSNuoG1Tpt1E26kpCwibVQNqnjaqBt1JSMWETaqBtU8bVQNupqRiwibVQNqvP6Y11xa0yG858QJXYwSAOYH2iQvrWX0/7P9ZcE3b6Wp+qCzEekW8VH8Te9VsTtDDYT/cVFHqd7+CTffaxKNOU/hVzDG1UTZ9K2Mfsu89SD/wAtz+t2j/ssX+3T+4/+yqP7SbM/5fuy/wDJ6ey1fs+aNYNqoLYLOttBk7ch6DmzHwUef6kgVtB/Zd5ahR/y7g/S7Ra/ZzqLRLWtWqExPZu7xyBm4dtz86hV5RYFwapVo5uGaM7eUGShhpZlni7dVvUq4X0bt24e5F65zkjsKfuL4e5k+3Kto0/HLlofRLat+oWXPuzTWAPRbiq93U2H/Ft/6JP51BtBxdOdnT3h91gD+bj9K5Oc51ZuosTCUunNZ92ZRt3G/hXw8Y5MjS7L/Ru5s3+1Gr/tf8Cf+2rbfS3VDmyN7oP8sVqDa/Wp/WcP1Eeds9Z/hA/nVQ6W2AYuLfsnxD2yI9wJNEsd8knL+WWb6Nnqp4OXCK7Vb6pHQLfTLIY3rKsvjB/ytsfnUNXwnhmvXCFRj9VhtPop2n8JBrT9PxzTXO5etH0yAPyMGnQZE8x5+FYeNrxdq8b/AMys+56NElhKTV6Tt2O671uMD0p/Zjf0svZl7f2SZ/hc8j91vga0o2+exBGxBBBBHMEHcGuzcP4/dtDExdtHYo+4jyB8P0rCdLeitnVKdTpDjcUdpG5x9lvNPJvqz5SK6TZ23srUajbj1/Eu/wCZea36o1WK2a98VZ9W5+j8mcyNuoG3TzWiJBBVgYIPeBHMGoG1XaRqKSTT0NC007MSNuoG3TptVA2q9FIxYTNuoG3Tht1E26kpGLCZt1A26cNuoG3UsxiwoUqJSmzbqBt1LMLC2FFMdXXlZzGLHZDbqJt00UqJSuVzF0UNuom3TZSolKzmAobdQNumzbqJt1LMYsJm3WH4mr3ryaS3EuVDTyJeYU/dCq7t5gR4mtiKVhuj2oV+J27i7ozOFPmV0rjIenZaD4j3pVqypUKtaKu4QlLqulpfvCV5KL4tI3vgvBbWktC3bEk7u579xo7zfyHIDYU/RSmq4h1bYlSREyD/ACr41OdSvNzm25PVt7zeJJKyG6x+s47Ztsbfbu3BzS2pZl2ntnupt9oiqeP65lsqLTYPdZUV/FQUZ3YfewR4+9FYazpGs2hihRcgDABcsxMlokndd43Pb2mt7sjYyxkXVqtqKdrLeyvWrZHZbzI/7UPkVGkvAgAkM9oHE+PZZto358gTvXg6UtE/0cneMRetl+X2TEcxzpDTYzubdzGHMyfrmcdpHeG2exLCJNehhmVK5dhclhQoyhCCV5D6sETsY5V0f7P4L7L8WVvaJjtvpbIk6bUAb/XsA7RPfuLykGrU6VIeen1g3g/RBoMTvgzRtWNZyMCCxk4xlgoDR2VLQv1FmJ2naYqpb4IDgOX7QmOyGPYE+W+TRsOckECIS5O4N7sy7/yHtMzODpRpvrG6m09qzeG3n3aut8d0d3si/p3+6XSf4GM/lWvuqsdhiFCGTDMrFxDm24JA7VyIB+sfKZXU6xmyCuO94FQyOAwI7qqI3PhmAYXlWnyZoP4JyXbZ+hNYqXFGZ1XRfQ3hLaaw33lUKf4kg/nWJu/s50o3sXNTpm+5cOPxB3I+NLpobC7xaDiAwtP1LbscijhhERuZMDx3irdC2pxGF+/uAUzIuzGQM9YpZmMLyPifIgQ/0jH0VajXuuh3t4aoyq8G7uIvd6KcStf1Wqt3x5XVxPzhv/MKUbiHENMZu6Rtvr25I9e5mAPc+9ZtOPapTBWzqYnuh7Vwle8oU5ZEHyjbfenrXSRYm5a1FoDm2HWW+cd60SRuY3A3qvKOOpfx8PGa6Yqz+415xZYjiH8tRrt1+tzm3GuI2L5F62ro+wuKFyBHINNssJX5x7CsejK3dKt7GT8R4V1q5ptBrt4099vMEdcPIysOv5VheJfs1svvbuMp8rii6vsG2cfxH41vNmcpMFQgqFVThb7XvJdV0k7f0sp4ihUqyz6Ps0NANuoG3We1/QjWWd1Vri+ds9cvxRouD4TWENwgkOsRzIk4/jQjJPiPjXY4bFUcTHNQnGa/6vXvW9d6Rr5QlHSSsUm1UDap0ICJEEHkRy+dRNqrKkRsIm1UDbp426gbdSUjFhE26ibdOm1UDaqSkYsJ9XRTXVUVLMLHXca8K1OiuXLhUUrwpV1eRWbgoKVEpTGNY3jvEeotSsG4xxtg8so3Y+ijc/AeNTgnOSjHezD01MB0s4yFDWgeysdaftSNrI99i3oQPEwl0a103dJeMD6W2D5DMm035Oa1XjWsybAElVJknmzk9pj5mZ/OnuBXibLgd5Dkvv3l/wAS11stnR9hqYfjOMk+1pryKPO/vFLoZ3msbxq3srepHz3/AJGntNqRcRLi7q6q49nUMPyIqniaTaPpB/OvzhT92audSjCcUYNprLNMW79qY5wzG35j+186qW5iVBg3EICMEkEMIAUEllEKpAj/AHa77CZatC+m1CDvYF0/HaOa/mtLXtRkzNiW3U8wFJZVKMQ+xUwRI2jePLvOT8/3M4dEr+KXoyhiladz1GwFvFD2gRjICEEsJxYzJxXtLAORgKQDUVLMhtkswlWachOeBJTFtwSwJAEmTMVNlESwKiRkxZ8x22Y4k75QyGZ+1PhEwAbguAp9XIDEkBVBtjkQg3IMELvM+A6IqAl232yAmORMhgh3ZxM8pYDzExz8TE2QU2XcgHtBfosoEAyQpMk92YHqQYyV2hsnAVSuJyJTeG9OY2J7S8438ewjQQ7QVZokGZJLb95Q2w3BLESRAEAWNdWWAwTtlW+tIXECByBVE2HnuJ8ILGQKEtOLJbgY7k5StzcjtjmT3WPZBip3GaQSGIXIBY7UtuCIiSQFIA5EzMGR4lhQCGZlIAOUEkgNkHaVwiVZoIiYnnIAmPozCAESiqvd5LszNtByIBmCMOfOqLKKHe4esg9bI2USHDM0kb7hRlJO/rteuoNx0JxYgnId5kZkIg5bBCynYc9p9YXnI3LjAqgxjcBYcM0Sfs7Dn4keADF8AjYiNiUYmTyEwSTElSBO5K7wN1NLfxUwhkGY2AHZgu0A7SoUcid+7BNesqs7NiCTFwK56zKQACoO5GM8tt/SKkZuMU5oOQxJIkEKI3MkGCDB2YDmaAVucOUQt8fSYkAtiWU5wSoHajKDKsJD+E03bu3rbRavXEAUEo5W9bU5eObZwRI2IjYkbiqzeUhm+kBRAEAZSgCpCHZQZiN9zMSNjVmlLq2QUdrqyBjIJuE45LO+MAQNvEevjVoUqytUin2okpOO5jT9KXssU1FoGASXtsANhMYXDExJgO3I089vR64EMiXWXmGUrft/Aw6b+1YEL1YKW2PaUBHUNKEwwUBZBbkAZAGC8sjjHU9pku5G1e5JedSMASCdl7ykGCpkcjB2I0WI2BS+PDNwkt2rt6rufce8cQ90tUYvpL0HfShtRpiXtDe5bbdlG8tI7wG0tGQ5nLeMFaYOJHsR4gjmD611vhurN23LBQ4LJcUbqHRirATzU8x6MK5drtCLGtv2F2QFsR5ABHQfBLwX9wVseTu1a+IlUwuJ1nDW/FpNJp9LTa1463PLE0YxtOG5iptVA2qfNqoG1XWqRTsIG1UDbp82qrNqpqRiwl1dFN9VRWcxix0miiitAWgooooArnPS3jeTPcU7b2rPsD27g9yJ9gtbn0i1ptadsTDvFtD4gvsW+C5N+7XJeMakPcxXuJ2VHtz/AOvSug2Lh803WfDRdv8Aj6lXETssohWX6N3ouFftL+an/wDaxFM8NvYXUb1APsdj+tdSUzuPQfVZ6NF8bRe0fZWlP8DJWa1SyjD0P6VpXQHWY37tk8rii4v4rZxb5q6H901vLjY+x/SvzlyiwfsW061PhmzLslqvC9u46fC1M9KLMBoni4p8Jg+x2/nWJ0VjBXsGbhts9pgSwAS22VsnDfdBb8JxOxEgq+DRxdOr1GY/3yoygkYdYgwc4nYtg1kj0QjlMX9iV+bxPNv5l5rX6XGKjeN+gqQk5KAykBiSOau7EuZ3xBh95Pd3AiG9W4HOJlXbJpiCGCADcAlwQdyTI2HnFK622VGIUhpUKUJZ+rdSnIDM9lyJmZBInnZbABQFTB2y72QLHfLLlDZcjE/V3Ndqa48sBnUrbl2ALKJIBBWGU4mI5Ax4iCBINeWUVWN2GbJUVS0hucSrCCfAQDJy2mIMk0pCBmCIXHNiZJAMFY+/cmAJ3qtMSVYDFkfcXGyYkSsBgsclU8iBk3htQErtw5GeqzUNBiMMJOeeM47FSd4DGdq8up3gSUzU+RXe2WAAkCFkcmgDc71Y9kuwuEA3JwJVSpLASQQAdzjEMPrkGoae3bC4m26iSAoZQCpEjdTDQwKkj7O8QAABLisgBZSwbGMjjBkqR2YUFiPkfSIDTt1IKPcQER3tgHC9o7yFDKvwbkSK9S+/ZKZMRn2RJBhw4AjdZGPIiSGgzz9a71RxaVO695VEJvsRMHdCY2MGRQFtu2QC8OvayWAoIGL5krJxJE7eR2MwBS6hxKqLdsAAKQUWSDs+QEdpmAB2gTO+xftAtjKCWJyczzPJ2PLEZHxIBB8asvqywqktcgtk08yYBZgZDBcJLDkdhtFALXw5nC4rb4rMZYjYEMBEbsZE485J3LNy/wBV2Q6lHYQrAqRCoR1hU7DECDA8DtIidyzkO0p3jaZYEAQ2MxzIIIA7vlyotWEaBDox3UGWfcknnILmQYPPKJ3BoD0OAjEBDIgjckZ247u3LFee0eUCF76qpK3JdmKgiyYul2YlertsIPZAG22xmBTD6nqxlvcUEqnLrbrwAiBYKluRJnmPUmsvwXgwsjrr2PXQZM9i0sCVU8hsoybxjyArV7S2jDBU7vWT3L9cD1pU3NnmkuDQ6Q3NSwBku8Ge0wAW2p+sQqovqQTWg2c7919XcAU3Mio5wHK7z5YpbUeiz405xXiB4nqJ/wC6Wj2ARGZI5sD4sN48FIH1mps269tjbPnhVKvX/i1NX1Ju9u3c30aLg7xr1FO0Y7kIm3UDap426gbVdApFawibVQNqnjaqBtVNSFhHqqKc6uis5jFjcqKKK1J7hRRRQGndPNfiVH2Ea5++5wT5AXP4q5pW5ftAvTeuj1sp8rRf/PWlNeUcyB8a7XZqjSwsW3a92a+tdzZOvGcDmQKpbUz3FLH5L8zVF2z9e60+Sj9K9q2Lsr01fr3RXf6XIxh0/mdK4NxPq30+p8FKs34GGN3/AAsx9wK643KuE9GNUtzT4jkpKwfI7gfma650P15vaNAxl7c2W8ybeyk+pQofjXzTl9glNUcfDc/cdvGP4+RtdnTtmpvtE6a6Q2A+kW7Em1jc5AnDErdiQdwjOw9VFKxWY4W4e2UaCBIIPIq3gfTmK+f87KjOFWO+LTNvOOZWMMzMqK47iyrONkPbCkrJI2BPjJkbQSxpaywmAmJuCD4p9JAIygjnyyI2MTuKTsW3ts9ogPhnaaSRCohZSAJkvbxJkbkmeYK5AJgT9ZiO13SxKwYVTAIDggEQdp9a+mwmpxU47mrmmas7Fb2QN+53gW7MgdiTJIbZhEk4gQIFRt3GaWKKAQvbS5nyzJQDn/VrEkexG1T01lQGJW4gaTc5EFWfbfmBIAIgRLcvAuuGdoBMCSWnJlAOHaWTKqVA57sJJgipmD2wltnd4Ve3MlTCwLYAYE/ZO8wN+6YKiu7ZMytu5beRtkMi3WEgsYAJOxOQOwBMAgVJr4jFg/efEEKVYbwpYb8j4mRtziTBrjZBipUAIcBAyggkXmUREFAdtgpG/MAXWSQ4UKsnkdyquFiYxAk7HaR2jPMCpKGCCQSsoSQoUHdwCJkZZFmPicmmYgLa1CUDSQ6M2AQsXzWGncnzUQCdisTBBnctgsFQAT2scQAoEQPDkGbbmd9jFAXXbslSGW4fhiOrtqhWSI8CwEAQZ5kGhdYSxQgs2799iTm0lMiJAUkmSTIUHcCK8uXGPeLKTzMooXGAGVtgVScgSSYAHLal9QDmcwwELuGdnJDIDltuIzHluIjvEBi7eOW5YqWYLiqYMMmYrvAxMjnMnHc7iq9fea2yzIIlsoAiN1ksAqmJ8dysGDuC5pwpu3FeC0NsoULuBDHnIO4YAcwK80elXU3RZVSLUK90b9yezbE7jNgQVIkLbI8RXhiK8aFOVWe5frzJRi5OyMpwPS9YRqWXBTJsW4hUVhvcx+2wMAncL6swrC9PONFiNDa3ZivWeRy3S0fSO233Vjxrc+kuoTRaY3W3cAnH7TEgIg92IHzrnPRzRs5fVXDm7lsW8yW+kuD3YYj7qetaLZWBqYjGzxuLXwWsuGZq6X9C1fXbpPetUUYKnDj9PzHNHoBaRUG8cz4sx3Zj6kyatNumzbqJt11ua5TsJm3UDbpw26ibdZUgJm3UDbpw26ibdSUjFhPq6Ka6uvKlmFjPUUUVRPQKKKKA5p09tfS3/wAdpvgdOi/qprSJVTAQz6L/ADrpvTjQZXD/AOLagfjtPP6OvyNc2uBvAgeciTXZYJ58LCUd603K/mUKmk2mVl7h5KF9SZ/IUvdVVMsTcfwHh8qYayfrO0fBRUBcRdkGR9N/maV4N/G7fzNPwitGxF9Hl6mX6Jai4LhV8QrDYeMryj4E103oNxDq9S1kns3lkf8AEtAn80y/ux6Vxq3p2Zw1wkAEbKdwJ8D4Guh6e+bfV3LZLNbKukmSxWCAT94SD+I1R2hgJbQ2dVwzT3Xi5PVyWq04a6djJ06ipVYz8bG/6y1jcYesj2O4qfD7+DjyOx+P/wA1fryt23bv2zKMqkHzVhKn86x9fCY+9Gz7DqFqj3pFYZL6uJKXVIZea9ZaRoMQdzbZh7W4NV2SZJU28SG7UEtkCFV5Y7ktzIgSd5Bmsjq0Oo0xxGV22VdRJBLWzIEjcZLksj7VYnS6sFLVwYlCpLdoowBPaAyMTkrAGdgOc12ewMRzmG5qW+Dt3cPTuNZiIZZ36SrB7QBZ02Uus3MGDK/ZInkMQwG+xB5zNMaVkzGWIEkklt8Ts2Q7sEiYnaR4LJhYEkgFLZIxbnjkyyiNBIMQdxtG+25Mr+oZEH9oWgQQCGXKJeDGxU8tsRsQQK35WJHrFK5Yy+OInFu92S2JAxBbIkmCSQZmqrKui7lz3xbacSGwP0ZEwcSW5NG2xBMVO0VMqX7AMAAjKcTkGE7giVg5GPaqtVqWRcr1y0FIAJ6xQ3aMsitsuJOPLeJiZoD3lk0JnuiQDkStv7u5XtbbwcduVeXFuLbPaAUErm0rcxILEgSWJyY7SCJHKd5W3UNlatXL27D6K25BmTOTQgUHEDtDkT2dgZafhutcoxsW7QTuK94QCBAJ6sNkOZI2mY23qnVx2GpfHUiu/XwJqnJ7kRuKqlHG/ZwDEFyREMcd8thuGJExPOa9u2QCrCTzbIZBVFhhLtLcpWBzxkwpjdm10a1Ek56VJMwLd25zVQRl1iGJWYEDtGrLHRfUSAdUGO2408N3cfG4QeZO4O5Jqk9uYFaZ79z9CfMVOgTvkCWKuxDBbVoEC474dYLalu+BmpkzAc7wJG29EeBdRbzuRkSblxt4Nw8ws/UXYD29684N0Ts6b6R8stxk7ZXSCZKj7AJ8FAnx86n0g4+tqy9wiLVsSF8WPJF9yxAA9a1+Mx3OSi5Rdr+7B/FKXBtcIrguJ6wp2Tt3voNL6f8AEm1utt6NCQq9pyPqkrz91tmfxXl8tnrWnVFCqAqqAAByAAgD5ViOimlZlfV3N7l8kg/dyJkejNJH3QnlWeiuop03QpxpN3a1b6ZPWT8dF1JFRvM3L9W4FBSvClX414VqdzAuUqBt0yUrwpWbgVNuom3TRSolKlmMCvV0UxhRWcwsOUUUV4kgooooDFdJNAbtglRNy2esQeJgEMo9SpYD1iuUcb0YV813t3O0COW/Mfz+NdsrR+lfR8KWMRYuGQf7K6Ty9FYnb1JHiK3uyMWqcnRnulu7fzK1eF1mRzYaZPIH33/WrQI5bVbqdO1tijCCPkfUelVV1EacIfCkuxFNtveFbL0f1uSYE9pOX4fD5cvlWtVdo9UbThx4cx5jxFehg7P0J1fWaa7pj3rROP8Aw7ksnyYXF9AB6VbWq9FOLC3qbN0H6O59E3tcIxJ9rgT5mt34npMWyHdP5HxFfB+U2A9h2nUSXu1PfXfvXjfusdLgavOUlfetCvh+pwcT3Tsf9aW4p0fu27rajTDJWyNyyMe83euWwxCkmASp8R4yQSshpOKFQFYSPA+I/wBa0VGvVw1TnaO/iuDRZqU1NWZh0V90t6bUkMBkCmC5QB2mvYArt9XwEQfBuxwnWMSWOnsgxG7XXUb9kBcFUAGBBMR5yaztvW225MPjsfzq8GeW9XK3KHGS0ilHu9b/AEPBYaC3mCs9Ercg3bt+60RzFsGQQf6sBt5P1o3rJ6XhFi0crdpFb7WMvuZPbMtzJPPxpqua8e6G8Uu8ZTV2rsacNbKt1kdWi452+r5mYbYCDlv41QhWq42UlXrWSTer0v0W3E3FQ+GJu3SXpHZ0GnbU38igIUBRLszTCrJA8Cdz4GodF+k9jiNj+kWcwuRVlYAOrAAwYJHIgyPOmeOcGsauy1nUKGtGCdyMSDswYd0jzrAcP4twzhtr+j6WbgBJK2puEseZa4TjOwHe2gbVHDYZYmlzdGnOVW/yq6sZlPK7yaSNxW4o+oD7k/yq0cQYd0InsN/ma53f/aFfuMU09hA3kcr1we6W4C/Fo9ar6zi97c3TYB9baR7LbVm+b1v6HJ7acV70o0u1rN91OXiV5Ymk913+us3zXa9bam7ecKg5sxgD038fSuecb4u3Er1qwmaWJJg7OwA7d1x4QshR4F5O8ATudFL1whr2qNxxyLI7x+HO5t8Ip/gnAjp2d2dbjMAqkKVhBuRBJ3J5/hFdBsvYuHwLeIqz5yr8ujyp9OurfRe1u3UrVa86nupWiZVECgAAAAAADkABAAqVFFbI8wooooAryK9ooCJWolKsorIKsKKsivaXAUUUVgBRRRQBVd+wrqyOAyMCGB5EHmDVlFAc86T9GergGTb5W7p3Kk8rd0+vgfH356XqdM1tirCD+R9R5iu6XbSspVgGUiCCJBB5gg8607j/AEOME2w121zx53rf4Ce+vod/xV0uz9rKyp132P19fEqVaHGJzeinNbw1rckdpJjIeB8mHNT6Gk66NNNXRUMtwPWbmyxIV5g+TR4eX+oFdu4BxEavSo7QWjC6PK4mz+0mGHowrgGnsuzAICW5iOe29dG6McdbSPk4JtXAvXKNyrAbXFHiRuCBzHmQK4vljsWe0cIqlFXqU7tLi096XXua7LcS9ga6pTtLczc9Vw1kMrLL6cx7ilIrYtNqUuIty2yujbqymVPsa9vXlRS7sqqNyzEBR7k7CviSrSXutanRXNdS0x5An2FO6bhlzmTgP8XyFJcQ6eadNrIfUN5r2bX943P90NWsa/pTq9Q3Vh2SeVqwGzI9XHbI9RiK6XA8ndpY1Z8nNw+1PReG9+FirUxlOGl7vqN84jx3Taba7dUNGyCWun9xZb4xFatxP9oT8rFtbQOwe72nP4bSmJ92Pt4VjdB0TutvcIsKdyFhrx/E26g/xVsOg4NYsb20Gfi57Vw/vHf4CB6V0WG5O7MwmtVutL+2HhvfjZlOWJqz3e6vM1ttBrdZvdNwrzBvnFPdbCgfmq+9ZXSdErK/1pa+fI9m17BF5j8RNZyit17RKMObppQj0RVl5fieGRXu9X1kLNlUXFFVFHgoAX5Dap0UVXJhRRRQBRRRQBRRRQBRRRQBRRRQBRRRQBRRRQBRRRQBRRRQBRRRQGO4lwCxflmUrcIjNdnjybwcejA1pnFf2dXQS1rFx92Fb4oxj5MPYV0SireHxtbD/BLTo4EJU4y3nJdLwNtPcDXS9sidmtsoMiO82x+FZVLyt3WVvYg/pXRaWvcNsv37Vl/xW0b9RW2ht2a+KCfY7ep4PDLgzSLOqezLW7tyxPMq5QH1YcifUiom++pYGb2rccjLXQPY9xPfat2t8F0ymV0+mU+Ys2wfmFpsDw8PyqrPaFHnOehQgp/aaTfjZPzJqlK2VydjVNF0XvPvdYWV+ypDXT+93U+GXwrZNFoLdlcLahB4/aY+bMd2PqaYoqjXxVXEO9R3+h6RhGO4KKKKrEwooooAooooAooooAooooAooooAooooAooooAooooAooooAooooAooooAooooAooooAooooAooooAooooAooooAooooAooooAooooAooooAooooAooooAooooAooooAooooAooooAooooAooooAooooAooooAooooAooooAooooAooooAooooAooooAooooAooooAooooAooooAooo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3" name="Picture 9" descr="http://demiart.ru/forum/uploads/post-29-114532715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143116"/>
            <a:ext cx="2143140" cy="2143140"/>
          </a:xfrm>
          <a:prstGeom prst="rect">
            <a:avLst/>
          </a:prstGeom>
          <a:noFill/>
        </p:spPr>
      </p:pic>
      <p:pic>
        <p:nvPicPr>
          <p:cNvPr id="36875" name="Picture 11" descr="http://file.mobilmusic.ru/e2/06/fc/84037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357562"/>
            <a:ext cx="2286000" cy="3048001"/>
          </a:xfrm>
          <a:prstGeom prst="rect">
            <a:avLst/>
          </a:prstGeom>
          <a:noFill/>
        </p:spPr>
      </p:pic>
      <p:pic>
        <p:nvPicPr>
          <p:cNvPr id="36877" name="Picture 13" descr="http://www.nivagold.ru/raznoe1/fonarici/Photo%2001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2214554"/>
            <a:ext cx="1428750" cy="1428750"/>
          </a:xfrm>
          <a:prstGeom prst="rect">
            <a:avLst/>
          </a:prstGeom>
          <a:noFill/>
        </p:spPr>
      </p:pic>
      <p:pic>
        <p:nvPicPr>
          <p:cNvPr id="36879" name="Picture 15" descr="http://priroda.inc.ru/animation/raduga/1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68" y="4929198"/>
            <a:ext cx="2286000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213933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Составьте предложения, пользуясь опорными словами.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Расположите предложения так, чтобы получился связный рассказ.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Прочитайте получившийся рассказ. Запишите его в тетрадь.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Обозначьте безударную гласную и поставьте ударение.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Какими родственными словами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проверим сомнительные гласные?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0298" y="3071810"/>
            <a:ext cx="26432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Весной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зацветают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рады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любуются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их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подснежники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цветам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красотой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24268" y="428604"/>
            <a:ext cx="692632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Прочитайте предложения.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Найдите слова, имеющие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прямое и переносное  значение.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саду расцвели белые розы.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стене висит цветной ковер.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Лицо цветовода цветет от радости.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39939" name="Picture 3" descr="http://animo2.ucoz.ru/_ph/43/1/63313030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429132"/>
            <a:ext cx="1785950" cy="223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estgif.su/_ph/9/2/8144438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5286412" cy="5693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57166"/>
            <a:ext cx="4867275" cy="4643437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285750" y="5143500"/>
            <a:ext cx="857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Наша Земля – это место, где мы можем любить друг друга, соблюдать традиции и продолжать  историю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...</a:t>
            </a: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20284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1. Звуковая разминка.</a:t>
            </a:r>
            <a:endParaRPr lang="ru-RU" sz="3600" dirty="0" smtClean="0"/>
          </a:p>
          <a:p>
            <a:pPr algn="ctr"/>
            <a:r>
              <a:rPr lang="ru-RU" sz="3600" dirty="0" smtClean="0"/>
              <a:t>1. Артикуляция </a:t>
            </a:r>
          </a:p>
          <a:p>
            <a:pPr algn="ctr"/>
            <a:r>
              <a:rPr lang="ru-RU" sz="3600" dirty="0" smtClean="0"/>
              <a:t>Гласные: а о у </a:t>
            </a:r>
            <a:r>
              <a:rPr lang="ru-RU" sz="3600" dirty="0" err="1" smtClean="0"/>
              <a:t>ы</a:t>
            </a:r>
            <a:r>
              <a:rPr lang="ru-RU" sz="3600" dirty="0" smtClean="0"/>
              <a:t> и э</a:t>
            </a:r>
          </a:p>
          <a:p>
            <a:pPr algn="ctr"/>
            <a:r>
              <a:rPr lang="ru-RU" sz="3600" dirty="0" smtClean="0"/>
              <a:t>Сочетания: </a:t>
            </a:r>
            <a:r>
              <a:rPr lang="ru-RU" sz="3600" dirty="0" err="1" smtClean="0"/>
              <a:t>а-у</a:t>
            </a:r>
            <a:r>
              <a:rPr lang="ru-RU" sz="3600" dirty="0" smtClean="0"/>
              <a:t>, </a:t>
            </a:r>
            <a:r>
              <a:rPr lang="ru-RU" sz="3600" dirty="0" err="1" smtClean="0"/>
              <a:t>а-о</a:t>
            </a:r>
            <a:r>
              <a:rPr lang="ru-RU" sz="3600" dirty="0" smtClean="0"/>
              <a:t>, </a:t>
            </a:r>
            <a:r>
              <a:rPr lang="ru-RU" sz="3600" dirty="0" err="1" smtClean="0"/>
              <a:t>ы-и</a:t>
            </a:r>
            <a:r>
              <a:rPr lang="ru-RU" sz="3600" dirty="0" smtClean="0"/>
              <a:t>, </a:t>
            </a:r>
            <a:r>
              <a:rPr lang="ru-RU" sz="3600" dirty="0" err="1" smtClean="0"/>
              <a:t>э-а</a:t>
            </a:r>
            <a:r>
              <a:rPr lang="ru-RU" sz="3600" dirty="0" smtClean="0"/>
              <a:t>, </a:t>
            </a:r>
            <a:r>
              <a:rPr lang="ru-RU" sz="3600" dirty="0" err="1" smtClean="0"/>
              <a:t>и-о</a:t>
            </a:r>
            <a:r>
              <a:rPr lang="ru-RU" sz="3600" dirty="0" smtClean="0"/>
              <a:t>, </a:t>
            </a:r>
            <a:r>
              <a:rPr lang="ru-RU" sz="3600" dirty="0" err="1" smtClean="0"/>
              <a:t>аоуиэ</a:t>
            </a:r>
            <a:r>
              <a:rPr lang="ru-RU" sz="3600" dirty="0" smtClean="0"/>
              <a:t>, </a:t>
            </a:r>
            <a:r>
              <a:rPr lang="ru-RU" sz="3600" dirty="0" err="1" smtClean="0"/>
              <a:t>аиуоэ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smtClean="0"/>
              <a:t>Согласные: </a:t>
            </a:r>
            <a:r>
              <a:rPr lang="ru-RU" sz="3600" dirty="0" err="1" smtClean="0"/>
              <a:t>з-с-ж</a:t>
            </a:r>
            <a:r>
              <a:rPr lang="ru-RU" sz="3600" dirty="0" smtClean="0"/>
              <a:t>, </a:t>
            </a:r>
            <a:r>
              <a:rPr lang="ru-RU" sz="3600" dirty="0" err="1" smtClean="0"/>
              <a:t>ш-ж-с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smtClean="0"/>
              <a:t>Согласные и гласные: же, </a:t>
            </a:r>
            <a:r>
              <a:rPr lang="ru-RU" sz="3600" dirty="0" err="1" smtClean="0"/>
              <a:t>че</a:t>
            </a:r>
            <a:r>
              <a:rPr lang="ru-RU" sz="3600" dirty="0" smtClean="0"/>
              <a:t>, </a:t>
            </a:r>
            <a:r>
              <a:rPr lang="ru-RU" sz="3600" dirty="0" err="1" smtClean="0"/>
              <a:t>ща</a:t>
            </a:r>
            <a:r>
              <a:rPr lang="ru-RU" sz="3600" dirty="0" smtClean="0"/>
              <a:t>, </a:t>
            </a:r>
            <a:r>
              <a:rPr lang="ru-RU" sz="3600" dirty="0" err="1" smtClean="0"/>
              <a:t>жа</a:t>
            </a:r>
            <a:r>
              <a:rPr lang="ru-RU" sz="3600" dirty="0" smtClean="0"/>
              <a:t>, </a:t>
            </a:r>
            <a:r>
              <a:rPr lang="ru-RU" sz="3600" dirty="0" err="1" smtClean="0"/>
              <a:t>жи</a:t>
            </a:r>
            <a:r>
              <a:rPr lang="ru-RU" sz="3600" dirty="0" smtClean="0"/>
              <a:t>  </a:t>
            </a:r>
          </a:p>
          <a:p>
            <a:endParaRPr lang="ru-RU" dirty="0"/>
          </a:p>
        </p:txBody>
      </p:sp>
      <p:pic>
        <p:nvPicPr>
          <p:cNvPr id="3074" name="Picture 2" descr="http://cs425520.vk.me/v425520258/3065/uGVFI7dUo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357694"/>
            <a:ext cx="30480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92" y="642918"/>
            <a:ext cx="897450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2.Речевая разминка. </a:t>
            </a:r>
            <a:endParaRPr lang="ru-RU" sz="3200" dirty="0" smtClean="0"/>
          </a:p>
          <a:p>
            <a:pPr algn="ctr"/>
            <a:r>
              <a:rPr lang="ru-RU" sz="3200" dirty="0" smtClean="0"/>
              <a:t>У Фани фуфайка, у Феди туфли, у Фаины кофта.</a:t>
            </a:r>
          </a:p>
          <a:p>
            <a:pPr algn="ctr"/>
            <a:r>
              <a:rPr lang="ru-RU" sz="3200" dirty="0" smtClean="0"/>
              <a:t>Ваня у Фани, Фаня у Вани.</a:t>
            </a:r>
          </a:p>
          <a:p>
            <a:pPr algn="ctr"/>
            <a:r>
              <a:rPr lang="ru-RU" sz="3200" dirty="0" smtClean="0"/>
              <a:t>Пошёл спозаранку </a:t>
            </a:r>
            <a:r>
              <a:rPr lang="ru-RU" sz="3200" dirty="0" err="1" smtClean="0"/>
              <a:t>Назар</a:t>
            </a:r>
            <a:r>
              <a:rPr lang="ru-RU" sz="3200" dirty="0" smtClean="0"/>
              <a:t> на базар. </a:t>
            </a:r>
            <a:endParaRPr lang="en-US" sz="3200" dirty="0" smtClean="0"/>
          </a:p>
          <a:p>
            <a:pPr algn="ctr"/>
            <a:r>
              <a:rPr lang="ru-RU" sz="3200" dirty="0" smtClean="0"/>
              <a:t>Купил там козу и корзинку </a:t>
            </a:r>
            <a:r>
              <a:rPr lang="ru-RU" sz="3200" dirty="0" err="1" smtClean="0"/>
              <a:t>Назар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http://www.xn--b1aecbp4ck.xn--p1ai/images/12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429000"/>
            <a:ext cx="371475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85918" y="0"/>
            <a:ext cx="568014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в темпе скороговорки.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Дятел долбил дерево.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Иней запушил деревья.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Пролетело жаркое лето.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Возле дома посадили ель.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хочу посадить цветы.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 воды цветы завянут.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1" name="Picture 7" descr="http://gifsla.ru/images/6/cvetok12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414338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 древних времен человек связывал свою жизнь с растениями. У каждого народа были свои любимые, особо почитаемые растения. Культ лотоса существовал в Древнем Египте и Индии, хризантемы – в Китае и Японии, в Таджикистане есть праздник подснежников. Многие растения стали символами. О них слагались мифы, легенды и сказки. Им посвящались стихи и песни. Красоту цветов запечатлевали на своих полотнах художники.</a:t>
            </a:r>
            <a:endParaRPr lang="ru-RU" sz="2400" b="1" dirty="0"/>
          </a:p>
        </p:txBody>
      </p:sp>
      <p:pic>
        <p:nvPicPr>
          <p:cNvPr id="40962" name="Picture 2" descr="Праздник подснежников - Национальные праздники Таджикист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333375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26891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Однокоренные слова: цветы, цветочек,</a:t>
            </a:r>
          </a:p>
          <a:p>
            <a:pPr algn="ctr"/>
            <a:r>
              <a:rPr lang="ru-RU" sz="3200" b="1" dirty="0" smtClean="0"/>
              <a:t> цветной, цветовод, </a:t>
            </a:r>
          </a:p>
          <a:p>
            <a:pPr algn="ctr"/>
            <a:r>
              <a:rPr lang="ru-RU" sz="3200" b="1" dirty="0" smtClean="0"/>
              <a:t>цветочница, цветущий, </a:t>
            </a:r>
          </a:p>
          <a:p>
            <a:pPr algn="ctr"/>
            <a:r>
              <a:rPr lang="ru-RU" sz="3200" b="1" dirty="0" smtClean="0"/>
              <a:t>цветник,  цветочный, цвести) </a:t>
            </a:r>
          </a:p>
          <a:p>
            <a:endParaRPr lang="ru-RU" dirty="0"/>
          </a:p>
        </p:txBody>
      </p:sp>
      <p:pic>
        <p:nvPicPr>
          <p:cNvPr id="34818" name="Picture 2" descr="http://animashki.ucoz.com/_ph/61/2/999011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3810000" cy="2819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624914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Как называются  цветы, </a:t>
            </a:r>
          </a:p>
          <a:p>
            <a:pPr algn="ctr"/>
            <a:r>
              <a:rPr lang="ru-RU" sz="4000" b="1" dirty="0" smtClean="0"/>
              <a:t>растущие в поле, </a:t>
            </a:r>
          </a:p>
          <a:p>
            <a:pPr algn="ctr"/>
            <a:r>
              <a:rPr lang="ru-RU" sz="4000" b="1" dirty="0" smtClean="0"/>
              <a:t>в лесу, в комнате?</a:t>
            </a:r>
          </a:p>
          <a:p>
            <a:pPr algn="ctr"/>
            <a:r>
              <a:rPr lang="ru-RU" sz="4000" b="1" dirty="0" smtClean="0"/>
              <a:t> Цветы, растущие весной?  </a:t>
            </a:r>
          </a:p>
          <a:p>
            <a:pPr algn="ctr"/>
            <a:r>
              <a:rPr lang="ru-RU" sz="4000" b="1" dirty="0" smtClean="0"/>
              <a:t>Цветы, которые пахнут?</a:t>
            </a:r>
            <a:endParaRPr lang="ru-RU" sz="4000" b="1" dirty="0"/>
          </a:p>
        </p:txBody>
      </p:sp>
      <p:pic>
        <p:nvPicPr>
          <p:cNvPr id="33794" name="Picture 2" descr="http://www.freeoboi.ru/images/6866807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-214338"/>
            <a:ext cx="3214678" cy="2411008"/>
          </a:xfrm>
          <a:prstGeom prst="rect">
            <a:avLst/>
          </a:prstGeom>
          <a:noFill/>
        </p:spPr>
      </p:pic>
      <p:pic>
        <p:nvPicPr>
          <p:cNvPr id="33796" name="Picture 4" descr="http://www.diyarov.com/wp-content/uploads/2012/06/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5" y="2071678"/>
            <a:ext cx="3286115" cy="2454318"/>
          </a:xfrm>
          <a:prstGeom prst="rect">
            <a:avLst/>
          </a:prstGeom>
          <a:noFill/>
        </p:spPr>
      </p:pic>
      <p:pic>
        <p:nvPicPr>
          <p:cNvPr id="33798" name="Picture 6" descr="http://webdiscover.ru/uploads/images/2013-08/3059_1376884332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4572008"/>
            <a:ext cx="3286116" cy="2285992"/>
          </a:xfrm>
          <a:prstGeom prst="rect">
            <a:avLst/>
          </a:prstGeom>
          <a:noFill/>
        </p:spPr>
      </p:pic>
      <p:pic>
        <p:nvPicPr>
          <p:cNvPr id="33800" name="Picture 8" descr="http://chudo-ogorod.ru/wp-content/uploads/2010/03/cvety-300x2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0546"/>
            <a:ext cx="336779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40079" y="0"/>
            <a:ext cx="1068407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/>
              <a:t>                 расцветает			распускается</a:t>
            </a:r>
          </a:p>
          <a:p>
            <a:pPr algn="ctr"/>
            <a:r>
              <a:rPr lang="ru-RU" sz="4400" dirty="0" smtClean="0"/>
              <a:t>	зацветает			радует</a:t>
            </a:r>
          </a:p>
          <a:p>
            <a:pPr algn="ctr"/>
            <a:r>
              <a:rPr lang="ru-RU" sz="4400" dirty="0" smtClean="0"/>
              <a:t>                   увядает		звенит</a:t>
            </a:r>
          </a:p>
          <a:p>
            <a:pPr algn="ctr"/>
            <a:r>
              <a:rPr lang="ru-RU" sz="4400" dirty="0" smtClean="0"/>
              <a:t>	отцветает			растет</a:t>
            </a:r>
          </a:p>
          <a:p>
            <a:endParaRPr lang="ru-RU" dirty="0"/>
          </a:p>
        </p:txBody>
      </p:sp>
      <p:pic>
        <p:nvPicPr>
          <p:cNvPr id="32770" name="Picture 2" descr="http://www.gifprikol.com/_ph/27/2/13799049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857627"/>
            <a:ext cx="3286148" cy="2464611"/>
          </a:xfrm>
          <a:prstGeom prst="rect">
            <a:avLst/>
          </a:prstGeom>
          <a:noFill/>
        </p:spPr>
      </p:pic>
      <p:pic>
        <p:nvPicPr>
          <p:cNvPr id="32774" name="Picture 6" descr="http://liubavyshka.ru/_ph/151/2/92208811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1357298"/>
            <a:ext cx="857250" cy="952500"/>
          </a:xfrm>
          <a:prstGeom prst="rect">
            <a:avLst/>
          </a:prstGeom>
          <a:noFill/>
        </p:spPr>
      </p:pic>
      <p:pic>
        <p:nvPicPr>
          <p:cNvPr id="32776" name="Picture 8" descr="http://demiart.ru/forum/uploads/post-9053-11705799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429000"/>
            <a:ext cx="190500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88973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«Доскажи словечко». Измените слово «цветок» по смыслу.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В цветнике расцвел …  (цветок).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В мире лучше нет …  (цветка).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Очень рады мы …  (цветку).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Мы несем домой …(цветок).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Мы любуемся …(цветком).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И поем мы о …(цветке).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891" name="Picture 3" descr="http://www.tochkagif.ru/_ph/69/2/7836479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143248"/>
            <a:ext cx="5238750" cy="345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353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Admin</cp:lastModifiedBy>
  <cp:revision>145</cp:revision>
  <dcterms:created xsi:type="dcterms:W3CDTF">2012-08-16T12:32:59Z</dcterms:created>
  <dcterms:modified xsi:type="dcterms:W3CDTF">2013-12-02T18:13:47Z</dcterms:modified>
</cp:coreProperties>
</file>