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E06569-A7FF-4E82-BEA3-0E5371CAD8CB}" type="datetimeFigureOut">
              <a:rPr lang="ru-RU" smtClean="0"/>
              <a:pPr/>
              <a:t>29.06.2013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5FC109-584B-4C77-AAE1-4D00FEE84A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g.pixs.ru/storage/8/5/0/_5442800_886850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y.delfi.ua/norm/3242/281318_0Ztmst.jpe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ГБДОУ  Д/С 26  КРАСНОГВАРДЕЙСКОГО  РАЙОНА  </a:t>
            </a:r>
            <a:br>
              <a:rPr lang="ru-RU" sz="2400" dirty="0" smtClean="0"/>
            </a:br>
            <a:r>
              <a:rPr lang="ru-RU" sz="2400" dirty="0" smtClean="0"/>
              <a:t> Г. САНКТ - ПЕТЕРБУРГА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888432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КСЕНОФОНТОВА </a:t>
            </a:r>
          </a:p>
          <a:p>
            <a:r>
              <a:rPr lang="ru-RU" dirty="0" smtClean="0"/>
              <a:t>НАТАЛИЯ СТЕПАНОВНА </a:t>
            </a:r>
          </a:p>
          <a:p>
            <a:r>
              <a:rPr lang="ru-RU" dirty="0" smtClean="0"/>
              <a:t>ИНСТРУКТОР ФИЗИЧЕСКОГО ВОСПИТАНИЯ</a:t>
            </a:r>
            <a:endParaRPr lang="ru-RU" dirty="0"/>
          </a:p>
        </p:txBody>
      </p:sp>
      <p:pic>
        <p:nvPicPr>
          <p:cNvPr id="1026" name="Picture 2" descr="C:\Фотографии\Путишествия\Финляндия\ФИНЛЯНДИЯ 2012 UKKO- KOLI\IMG_59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6"/>
            <a:ext cx="3024336" cy="439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656184"/>
          </a:xfrm>
        </p:spPr>
        <p:txBody>
          <a:bodyPr>
            <a:prstTxWarp prst="textWave4">
              <a:avLst>
                <a:gd name="adj1" fmla="val 6250"/>
                <a:gd name="adj2" fmla="val -1568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Работа инструктора физического воспитания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7" name="Picture 1" descr="C:\презентация олимпийские игры гр.№3, 4, 5 фото\IMG_05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5" y="2132856"/>
            <a:ext cx="5076055" cy="4114764"/>
          </a:xfrm>
          <a:prstGeom prst="rect">
            <a:avLst/>
          </a:prstGeom>
          <a:noFill/>
        </p:spPr>
      </p:pic>
      <p:sp>
        <p:nvSpPr>
          <p:cNvPr id="4" name="Выноска со стрелкой вправо 3"/>
          <p:cNvSpPr/>
          <p:nvPr/>
        </p:nvSpPr>
        <p:spPr>
          <a:xfrm>
            <a:off x="179512" y="2420888"/>
            <a:ext cx="4968552" cy="25922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Интерактивное занятие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 по зимним видам спорта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Администратор\Мои документы\Мои рисунки\Дидактические игры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179512" y="1484784"/>
            <a:ext cx="3518399" cy="34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Мои документы\Мои рисунки\Дидактические игры 00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92755" y="759973"/>
            <a:ext cx="3504519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Мои документы\Мои рисунки\Дидактические игры 00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052736"/>
            <a:ext cx="4104456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Мои документы\Мои рисунки\Дидактические игры 00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052736"/>
            <a:ext cx="4211960" cy="542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pic>
        <p:nvPicPr>
          <p:cNvPr id="1026" name="Picture 2" descr="C:\Фотографии\фото от 24.02\фотографии от 24.2\Изображение 1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284984"/>
            <a:ext cx="4392488" cy="3294366"/>
          </a:xfrm>
          <a:prstGeom prst="rect">
            <a:avLst/>
          </a:prstGeom>
          <a:noFill/>
        </p:spPr>
      </p:pic>
      <p:pic>
        <p:nvPicPr>
          <p:cNvPr id="1028" name="Picture 4" descr="C:\Фотографии\фото от 24.02\фотографии от 24.2\Изображение 1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88640"/>
            <a:ext cx="4464496" cy="3384376"/>
          </a:xfrm>
          <a:prstGeom prst="rect">
            <a:avLst/>
          </a:prstGeom>
          <a:noFill/>
        </p:spPr>
      </p:pic>
      <p:pic>
        <p:nvPicPr>
          <p:cNvPr id="1029" name="Picture 5" descr="C:\Фотографии\фото от 24.02\фотографии от 24.2\Изображение 1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501008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C:\Фотографии\фото от 24.02\фотографии от 24.2\Изображение 1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88640"/>
            <a:ext cx="410445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DCIM\122CANON\IMG_152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30243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22CANON\IMG_15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32656"/>
            <a:ext cx="39063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22CANON\IMG_152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2924944"/>
            <a:ext cx="36004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2060848"/>
          </a:xfrm>
        </p:spPr>
        <p:txBody>
          <a:bodyPr>
            <a:prstTxWarp prst="textWave2">
              <a:avLst>
                <a:gd name="adj1" fmla="val 12500"/>
                <a:gd name="adj2" fmla="val 1176"/>
              </a:avLst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собери картинку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Фотографии\фото от 24.02\фотографии от 24.2\Изображение 02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Фотографии\2012 лыжы\IMG_62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861048"/>
            <a:ext cx="3999202" cy="2639362"/>
          </a:xfrm>
          <a:prstGeom prst="rect">
            <a:avLst/>
          </a:prstGeom>
          <a:noFill/>
        </p:spPr>
      </p:pic>
      <p:pic>
        <p:nvPicPr>
          <p:cNvPr id="1027" name="Picture 3" descr="C:\Фотографии\2012 лыжы\IMG_62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789040"/>
            <a:ext cx="3261723" cy="2708920"/>
          </a:xfrm>
          <a:prstGeom prst="rect">
            <a:avLst/>
          </a:prstGeom>
          <a:noFill/>
        </p:spPr>
      </p:pic>
      <p:pic>
        <p:nvPicPr>
          <p:cNvPr id="1028" name="Picture 4" descr="C:\Фотографии\2012 лыжы\IMG_62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340768"/>
            <a:ext cx="3744416" cy="252028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Занятия на площадке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6021288"/>
            <a:ext cx="1738536" cy="504056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«</a:t>
            </a:r>
            <a:r>
              <a:rPr lang="ru-RU" sz="1800" b="1" dirty="0" smtClean="0">
                <a:solidFill>
                  <a:srgbClr val="0070C0"/>
                </a:solidFill>
              </a:rPr>
              <a:t>лесенка</a:t>
            </a:r>
            <a:r>
              <a:rPr lang="ru-RU" sz="1800" dirty="0" smtClean="0">
                <a:solidFill>
                  <a:srgbClr val="0070C0"/>
                </a:solidFill>
              </a:rPr>
              <a:t>»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60033" y="5661248"/>
            <a:ext cx="2016223" cy="72008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Повороты «солнышко»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467544" y="3140968"/>
            <a:ext cx="2448272" cy="64807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 одной лыже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 flipH="1">
            <a:off x="4571999" y="3284984"/>
            <a:ext cx="2160240" cy="43204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разминка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animBg="1"/>
      <p:bldP spid="13" grpId="0" build="p" animBg="1"/>
      <p:bldP spid="10" grpId="0" build="p" animBg="1"/>
      <p:bldP spid="1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Фотографии\фото от 24.02\фотографии от 24.2\Изображение 2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548680"/>
            <a:ext cx="259228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Фотографии\фото от 24.02\фотографии от 24.2\Изображение 23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04664"/>
            <a:ext cx="21602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Фотографии\2013 лыжы\IMG_05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356992"/>
            <a:ext cx="3459497" cy="264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Фотографии\2012 лыжы\IMG_62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5004048" y="3250236"/>
            <a:ext cx="2734887" cy="305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55576" y="594928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«От флажка до флажка»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6093296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«Точно в цель»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«спуск с горки»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2348880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«через препятствие»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http://img.pixs.ru/storage/8/5/0/_5442800_886850.jpg">
            <a:hlinkClick r:id="rId2" tgtFrame="_blank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2976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 algn="ctr"/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Малые зимние олимпийские игры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Фотографии\малые зим. олимп. игры 2013\IMG_05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3999110" cy="4896544"/>
          </a:xfrm>
          <a:prstGeom prst="rect">
            <a:avLst/>
          </a:prstGeom>
          <a:noFill/>
        </p:spPr>
      </p:pic>
      <p:pic>
        <p:nvPicPr>
          <p:cNvPr id="8" name="Содержимое 7" descr="C:\Фотографии\подготов. гр.№4\IMG_0597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744151" y="1628800"/>
            <a:ext cx="3860298" cy="46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8496944" cy="1944216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Открытие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Олимпиады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04664"/>
            <a:ext cx="8136904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Торжественное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</a:bodyPr>
          <a:lstStyle/>
          <a:p>
            <a:r>
              <a:rPr lang="ru-RU" dirty="0" smtClean="0"/>
              <a:t>«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Биатлон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Содержимое 9" descr="C:\Фотографии\подготов. гр.№4\IMG_0636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904997"/>
            <a:ext cx="3657600" cy="28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Фотографии\подготов. гр.№4\IMG_0633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371975" y="2883929"/>
            <a:ext cx="3657600" cy="284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1556792"/>
            <a:ext cx="8213248" cy="7921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«попади точно в цель»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</a:t>
            </a:r>
            <a:endParaRPr lang="ru-RU" sz="60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ru-RU" smtClean="0">
                <a:ln>
                  <a:solidFill>
                    <a:srgbClr val="00B0F0"/>
                  </a:solidFill>
                </a:ln>
              </a:rPr>
              <a:t>О ф</a:t>
            </a:r>
            <a:r>
              <a:rPr lang="ru-RU" smtClean="0">
                <a:ln>
                  <a:solidFill>
                    <a:srgbClr val="00B0F0"/>
                  </a:solidFill>
                </a:ln>
              </a:rPr>
              <a:t>ормировани</a:t>
            </a:r>
            <a:r>
              <a:rPr lang="ru-RU" smtClean="0">
                <a:ln>
                  <a:solidFill>
                    <a:srgbClr val="00B0F0"/>
                  </a:solidFill>
                </a:ln>
              </a:rPr>
              <a:t>и</a:t>
            </a:r>
            <a:r>
              <a:rPr lang="ru-RU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первичных навыков передвижения детей на лыжах.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Фотографии\подготов. гр.№4\IMG_0660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982719"/>
            <a:ext cx="3657600" cy="26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Фотографии\подготов. гр.№4\IMG_0683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07224" y="579438"/>
            <a:ext cx="8141240" cy="7921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«самый ловкий»</a:t>
            </a:r>
            <a:endParaRPr lang="ru-RU" sz="4000" dirty="0"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Фотографии\малые зим. олимп. игры 2013\IMG_06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1196752"/>
            <a:ext cx="3657600" cy="448014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716016" y="579438"/>
            <a:ext cx="4104456" cy="4289722"/>
          </a:xfrm>
        </p:spPr>
        <p:txBody>
          <a:bodyPr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«самый быстрый»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Спортивные соревнования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Содержимое 8" descr="C:\Фотографии\подготов. гр.№4\Изображение 533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1412776"/>
            <a:ext cx="30842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Фотографии\подготов. гр.№4\Изображение 528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436096" y="1484784"/>
            <a:ext cx="29372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5445224"/>
            <a:ext cx="5688632" cy="70788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«лыжные гонки»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Фотографии\подготов. гр.№4\IMG_0702.JPG"/>
          <p:cNvPicPr>
            <a:picLocks noGrp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04664"/>
            <a:ext cx="39306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Фотографии\малые зим. олимп. игры 2013\IMG_06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8920" y="332656"/>
            <a:ext cx="4031722" cy="3384376"/>
          </a:xfrm>
          <a:prstGeom prst="rect">
            <a:avLst/>
          </a:prstGeom>
          <a:noFill/>
        </p:spPr>
      </p:pic>
      <p:pic>
        <p:nvPicPr>
          <p:cNvPr id="9" name="Picture 3" descr="C:\Фотографии\малые зим. олимп. игры 2013\IMG_06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1" y="3645024"/>
            <a:ext cx="3960440" cy="2880320"/>
          </a:xfrm>
          <a:prstGeom prst="rect">
            <a:avLst/>
          </a:prstGeom>
          <a:noFill/>
        </p:spPr>
      </p:pic>
      <p:pic>
        <p:nvPicPr>
          <p:cNvPr id="10" name="Picture 4" descr="C:\Фотографии\малые зим. олимп. игры 2013\IMG_06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717032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Фотографии\подготов. гр.№4\IMG_0743.JPG"/>
          <p:cNvPicPr>
            <a:picLocks noGrp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60648"/>
            <a:ext cx="39306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Фотографии\подготов. гр.№4\IMG_0745.JPG"/>
          <p:cNvPicPr>
            <a:picLocks noGrp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01008"/>
            <a:ext cx="2341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Фотографии\подготов. гр.№4\IMG_074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332656"/>
            <a:ext cx="2304256" cy="298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Фотографии\подготов. гр.№4\IMG_075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3573016"/>
            <a:ext cx="273630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607224" y="5739451"/>
            <a:ext cx="8069232" cy="830997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награждение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y.delfi.ua/norm/3242/281318_0Ztmst.jpe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</a:rPr>
              <a:t>Источники получения родителями педагогических знаний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3140968"/>
            <a:ext cx="8183880" cy="31683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Телевизионные программы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Радиопередачи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Публикации в периодических изданиях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Методические и научно – популярные издания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Интернет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9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4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Основная цель дошкольного физического воспитания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0" y="2924944"/>
            <a:ext cx="3394720" cy="26642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Всестороннее гармоничное развитие личности ребенка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-snoubord.ru/d/3121-1/i-snoubord386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752527" cy="402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Фотографии\2013 лыжы\IMG_02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2936"/>
            <a:ext cx="4355975" cy="4005064"/>
          </a:xfrm>
          <a:prstGeom prst="rect">
            <a:avLst/>
          </a:prstGeom>
          <a:noFill/>
        </p:spPr>
      </p:pic>
      <p:pic>
        <p:nvPicPr>
          <p:cNvPr id="5" name="Рисунок 4" descr="C:\Фотографии\фото от 24.02\фотографии от 24.2\Изображение 22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0"/>
            <a:ext cx="33843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Фотографии\подготов. гр.№4\Изображение 51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48376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Фотографии\2012 лыжы\IMG_62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356993"/>
            <a:ext cx="3816424" cy="3501007"/>
          </a:xfrm>
          <a:prstGeom prst="rect">
            <a:avLst/>
          </a:prstGeom>
          <a:noFill/>
        </p:spPr>
      </p:pic>
      <p:pic>
        <p:nvPicPr>
          <p:cNvPr id="2052" name="Picture 4" descr="C:\Фотографии\2012 лыжы\IMG_59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83768" y="0"/>
            <a:ext cx="3744416" cy="344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7281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</a:rPr>
              <a:t> пропаганда здорового образа жизни и методов оздоровления детей, родителей и сотрудников.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14352" y="2132856"/>
            <a:ext cx="3931920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Образовательные: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Формирование первичных навыков передвижения на лыжах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Расширить объём знаний детей об Олимпийских играх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Закрепить знания о зимних олимпийских видах спорта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Способствовать эмоциональному общению детей с родителями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755360" y="2420888"/>
            <a:ext cx="3931920" cy="3816424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Воспитательные 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Воспитание интереса у детей к ходьбе на лыжах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Формирование волевых качеств и готовность к соревновательной деятельности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Оздоровительные: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Укрепление здоровья детей и профилактика простудных заболеваний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961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2204864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Подготовительный этап в совместной работе с воспитателями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2204864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Подготовительные упражнения в спортивном зале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2204864"/>
            <a:ext cx="230425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детьми на площадке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7704" y="4149080"/>
            <a:ext cx="2664296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массовых мероприятий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8064" y="4149080"/>
            <a:ext cx="25922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Ознакомление детей с лыжными видами спорта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5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72816"/>
            <a:ext cx="2181225" cy="1428750"/>
          </a:xfrm>
          <a:prstGeom prst="rect">
            <a:avLst/>
          </a:prstGeom>
          <a:noFill/>
        </p:spPr>
      </p:pic>
      <p:pic>
        <p:nvPicPr>
          <p:cNvPr id="15364" name="Picture 4" descr="6SJ9Y4CAGV24V6CA9O8TMICAXRY06VCA0CPCPUCADMLU53CA38YSRGCAI2SYG8CAZ48VY4CAJ3J91MCA8T5YW4CAT57XM5CATDGBJ0CA6EVKU0CA2OO985CAGTH8YGCA9TXY8LCAIQ509ACA0R5IV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1943100" cy="1457325"/>
          </a:xfrm>
          <a:prstGeom prst="rect">
            <a:avLst/>
          </a:prstGeom>
          <a:noFill/>
        </p:spPr>
      </p:pic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283968" y="1340768"/>
            <a:ext cx="2304256" cy="7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547664" y="1340768"/>
            <a:ext cx="1651620" cy="5040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3" name="Picture 3" descr="untitl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564904"/>
            <a:ext cx="2628900" cy="1733550"/>
          </a:xfrm>
          <a:prstGeom prst="rect">
            <a:avLst/>
          </a:prstGeom>
          <a:noFill/>
        </p:spPr>
      </p:pic>
      <p:pic>
        <p:nvPicPr>
          <p:cNvPr id="15361" name="Picture 1" descr="7Y9CRQCAIMXSAYCAH4FB3SCA4IM6FTCAQJ3WGKCA8JA5ZVCAM1L3WRCA3YLPVNCA0PYFC7CABIJUWMCAJSRX6RCADJOGUSCAIU24U4CACI1BHGCAB5BCXCCAMEX19PCAUVFDE9CA4UWRDVCASOL8Z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857501" cy="2146300"/>
          </a:xfrm>
          <a:prstGeom prst="rect">
            <a:avLst/>
          </a:prstGeom>
          <a:noFill/>
        </p:spPr>
      </p:pic>
      <p:pic>
        <p:nvPicPr>
          <p:cNvPr id="15362" name="Picture 2" descr="JMXJGACANWCIIACA84040ZCAJQ81FRCAGXSV28CAUWOYL1CALWMRO2CAN85289CAFMRP9ZCA1LVGVNCA2VQQUOCABSW197CA46EFVVCA3STR2ICA5VAYAJCAU0A31OCA3Y3X1ZCAJ0L3ZLCANGC6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09120"/>
            <a:ext cx="2857500" cy="2143125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843808" y="776899"/>
            <a:ext cx="39239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Двоеборие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387798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1441610"/>
            <a:ext cx="95405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902279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Слалом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Фристайл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3" y="2060848"/>
            <a:ext cx="2085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Биатлон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68760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Лыжные гонки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126876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прыжки с трамплина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8" grpId="0"/>
      <p:bldP spid="15372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070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2402840"/>
            <a:ext cx="5940425" cy="44551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40152" y="3573016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КОЛЛЕКТИВНАЯ ЛЕПКА ФИГУР ЧЕЛОВЕКА В ДВИЖЕНИИ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«ЛЫЖНИКИ»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2016224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Лыжный спорт глазами детей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600</TotalTime>
  <Words>270</Words>
  <Application>Microsoft Office PowerPoint</Application>
  <PresentationFormat>Экран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ГБДОУ  Д/С 26  КРАСНОГВАРДЕЙСКОГО  РАЙОНА    Г. САНКТ - ПЕТЕРБУРГА</vt:lpstr>
      <vt:lpstr>ТЕМА</vt:lpstr>
      <vt:lpstr>Источники получения родителями педагогических знаний</vt:lpstr>
      <vt:lpstr>Основная цель дошкольного физического воспитания</vt:lpstr>
      <vt:lpstr>Слайд 5</vt:lpstr>
      <vt:lpstr>Цель: пропаганда здорового образа жизни и методов оздоровления детей, родителей и сотрудников.</vt:lpstr>
      <vt:lpstr>Формы работы</vt:lpstr>
      <vt:lpstr>Ознакомление детей с лыжными видами спорта</vt:lpstr>
      <vt:lpstr>Лыжный спорт глазами детей</vt:lpstr>
      <vt:lpstr>Работа инструктора физического воспитания</vt:lpstr>
      <vt:lpstr>Дидактические игры по зимним видам спорта</vt:lpstr>
      <vt:lpstr>Слайд 12</vt:lpstr>
      <vt:lpstr>Вопросы и задания</vt:lpstr>
      <vt:lpstr>собери картинку</vt:lpstr>
      <vt:lpstr>Занятия на площадке</vt:lpstr>
      <vt:lpstr>Слайд 16</vt:lpstr>
      <vt:lpstr>Малые зимние олимпийские игры</vt:lpstr>
      <vt:lpstr>Слайд 18</vt:lpstr>
      <vt:lpstr>«Биатлон»</vt:lpstr>
      <vt:lpstr>Слайд 20</vt:lpstr>
      <vt:lpstr>Слайд 21</vt:lpstr>
      <vt:lpstr>Спортивные соревнования</vt:lpstr>
      <vt:lpstr>Слайд 23</vt:lpstr>
      <vt:lpstr>Слайд 24</vt:lpstr>
      <vt:lpstr>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 Д/С 26  КРАСНОГВАРДЕЙСКОГО  РАЙОНА    Г. САНКТ - ПЕТЕРБУРГА</dc:title>
  <dc:creator>Natali</dc:creator>
  <cp:lastModifiedBy>Zyppy</cp:lastModifiedBy>
  <cp:revision>54</cp:revision>
  <dcterms:created xsi:type="dcterms:W3CDTF">2013-04-18T11:59:12Z</dcterms:created>
  <dcterms:modified xsi:type="dcterms:W3CDTF">2013-06-29T19:02:55Z</dcterms:modified>
</cp:coreProperties>
</file>