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FBDB34-B78B-4407-9E49-63A2B22F9DFD}" type="datetimeFigureOut">
              <a:rPr lang="ru-RU" smtClean="0"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5DDF0C-96B0-4820-85B0-520E2D72306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1;&#1102;&#1076;&#1080;&#1085;&#1086;))\&#1095;&#1072;&#1081;&#1082;&#1086;&#1074;&#1089;&#1082;&#1080;&#1081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273994"/>
          </a:xfrm>
        </p:spPr>
        <p:txBody>
          <a:bodyPr/>
          <a:lstStyle/>
          <a:p>
            <a:r>
              <a:rPr lang="ru-RU" dirty="0" smtClean="0"/>
              <a:t>     Сочинение-описание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по картине </a:t>
            </a:r>
            <a:br>
              <a:rPr lang="ru-RU" dirty="0" smtClean="0"/>
            </a:br>
            <a:r>
              <a:rPr lang="ru-RU" dirty="0" smtClean="0"/>
              <a:t>Василия Дмитриевича Поленова </a:t>
            </a:r>
            <a:endParaRPr lang="ru-RU" dirty="0"/>
          </a:p>
        </p:txBody>
      </p:sp>
      <p:pic>
        <p:nvPicPr>
          <p:cNvPr id="1026" name="Рисунок 1" descr="http://funforkids.ru/art/autumn/autumn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571744"/>
            <a:ext cx="6357982" cy="394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12064"/>
            <a:ext cx="8858280" cy="914400"/>
          </a:xfrm>
        </p:spPr>
        <p:txBody>
          <a:bodyPr/>
          <a:lstStyle/>
          <a:p>
            <a:r>
              <a:rPr lang="ru-RU" dirty="0" smtClean="0"/>
              <a:t> Осень в произведениях искусства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736"/>
            <a:ext cx="8215370" cy="5235571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И. Бунин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Лес, точно терем расписной,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Лиловый, золотой, багряный,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Веселой, пестрою стеной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Стоит над светлою поляной.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Березы желтою резьбой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Блестят в лазури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Как вышки, елочки темнеют,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А между кленами синеют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То там, то здесь в листве сквозной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Просветы в небо, что оконца.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Лес пахнет дубом и сосной,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За лето высох он от солнца,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И Осень тихою вдовой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Вступает в пестрый терем свой...</a:t>
            </a:r>
          </a:p>
          <a:p>
            <a:endParaRPr lang="ru-RU" dirty="0"/>
          </a:p>
        </p:txBody>
      </p:sp>
      <p:pic>
        <p:nvPicPr>
          <p:cNvPr id="5" name="Рисунок 7" descr="http://funforkids.ru/art/autumn/autumn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8458" y="1714488"/>
            <a:ext cx="35645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72132" y="4714884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С.Герасимов «Золотая осень» ,</a:t>
            </a:r>
          </a:p>
          <a:p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1956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чайков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143768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2064"/>
            <a:ext cx="9144000" cy="914400"/>
          </a:xfrm>
        </p:spPr>
        <p:txBody>
          <a:bodyPr/>
          <a:lstStyle/>
          <a:p>
            <a:r>
              <a:rPr lang="ru-RU" dirty="0" smtClean="0"/>
              <a:t>  Осень в произведениях живописи</a:t>
            </a:r>
            <a:endParaRPr lang="ru-RU" dirty="0"/>
          </a:p>
        </p:txBody>
      </p:sp>
      <p:pic>
        <p:nvPicPr>
          <p:cNvPr id="3074" name="Рисунок 4" descr="http://funforkids.ru/art/autumn/autumn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643050"/>
            <a:ext cx="6397911" cy="419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5929330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И.Левитан «Золотая осень», 1895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715436" cy="914400"/>
          </a:xfrm>
        </p:spPr>
        <p:txBody>
          <a:bodyPr/>
          <a:lstStyle/>
          <a:p>
            <a:r>
              <a:rPr lang="ru-RU" dirty="0" smtClean="0"/>
              <a:t> Осень в произведениях живописи</a:t>
            </a:r>
            <a:endParaRPr lang="ru-RU" dirty="0"/>
          </a:p>
        </p:txBody>
      </p:sp>
      <p:pic>
        <p:nvPicPr>
          <p:cNvPr id="5122" name="Picture 2" descr="http://s012.radikal.ru/i321/1109/08/bc56c1bbcd8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357298"/>
            <a:ext cx="6286544" cy="4741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6215082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И.Остроухов «Золотая осень», 1887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Сведения о художнике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214422"/>
            <a:ext cx="7000892" cy="564357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Василий Дмитриевич Поленов(1844-1927)- один из выдающихся русских художников. Он родился в Петербурге ,в культурной дворянской семье .Систематические занятия живописью начались для него в 12 лет. Выполняя волю отца, Поленов поступил в петербургский университет, но одновременно по вечерам он занимался в Академии художеств. В 1878 году Поленов создал картину «Московский дворик». Она имела большой успех. С 1882 года художник преподавал в Московском училище живописи, ваяния и зодчества.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1924 году ему было присвоено звание народного художника. </a:t>
            </a:r>
          </a:p>
          <a:p>
            <a:endParaRPr lang="ru-RU" sz="2400" dirty="0"/>
          </a:p>
        </p:txBody>
      </p:sp>
      <p:pic>
        <p:nvPicPr>
          <p:cNvPr id="4097" name="Рисунок 10" descr="http://www.peoples.ru/art/painter/vasiliy_polenov/polenov_image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258069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    Василий Поленов              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Рисунок 1" descr="http://funforkids.ru/art/autumn/autumn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1428736"/>
            <a:ext cx="8527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1273862"/>
          </a:xfrm>
        </p:spPr>
        <p:txBody>
          <a:bodyPr/>
          <a:lstStyle/>
          <a:p>
            <a:r>
              <a:rPr lang="ru-RU" dirty="0" smtClean="0"/>
              <a:t>     Особенности организации </a:t>
            </a:r>
            <a:br>
              <a:rPr lang="ru-RU" dirty="0" smtClean="0"/>
            </a:br>
            <a:r>
              <a:rPr lang="ru-RU" dirty="0" smtClean="0"/>
              <a:t>      пространства картины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3560"/>
            <a:ext cx="8286808" cy="48601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данной картине запечатлен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, который довольно характерен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Поленова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организация пространства при помощи дуги. 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данном полотне роль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дуги исполняет дуга Оки, которая уравновешивает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завершает картину в целом. Осень – самое любимое время года, а река Ока – самое дорогое место.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r>
              <a:rPr lang="ru-RU" dirty="0" smtClean="0"/>
              <a:t>  Художественные средства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5697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Осень – это сплетение радости и грусти.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Осень пылает кострами берез, золотыми россыпями светится земля.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Последний прощальный наряд природы.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Тревожный шорох листвы.</a:t>
            </a:r>
          </a:p>
          <a:p>
            <a:endParaRPr lang="ru-RU" dirty="0"/>
          </a:p>
        </p:txBody>
      </p:sp>
      <p:pic>
        <p:nvPicPr>
          <p:cNvPr id="37890" name="Рисунок 4" descr="http://funforkids.ru/art/autumn/autumn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6612" y="3381353"/>
            <a:ext cx="5307388" cy="347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197</Words>
  <Application>Microsoft Office PowerPoint</Application>
  <PresentationFormat>Экран (4:3)</PresentationFormat>
  <Paragraphs>19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     Сочинение-описание           по картине  Василия Дмитриевича Поленова </vt:lpstr>
      <vt:lpstr> Осень в произведениях искусства</vt:lpstr>
      <vt:lpstr>  Осень в произведениях живописи</vt:lpstr>
      <vt:lpstr> Осень в произведениях живописи</vt:lpstr>
      <vt:lpstr>   Сведения о художнике</vt:lpstr>
      <vt:lpstr>    Василий Поленов               </vt:lpstr>
      <vt:lpstr>     Особенности организации        пространства картины </vt:lpstr>
      <vt:lpstr>  Художественные средства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2011-10-21T15:42:20Z</dcterms:created>
  <dcterms:modified xsi:type="dcterms:W3CDTF">2011-10-21T16:37:23Z</dcterms:modified>
</cp:coreProperties>
</file>