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sldIdLst>
    <p:sldId id="258" r:id="rId5"/>
    <p:sldId id="259" r:id="rId6"/>
    <p:sldId id="261" r:id="rId7"/>
    <p:sldId id="260" r:id="rId8"/>
    <p:sldId id="262" r:id="rId9"/>
    <p:sldId id="268" r:id="rId10"/>
    <p:sldId id="263" r:id="rId11"/>
    <p:sldId id="264" r:id="rId12"/>
    <p:sldId id="266" r:id="rId13"/>
    <p:sldId id="267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srgbClr val="FF0000"/>
    </p:penClr>
  </p:showPr>
  <p:clrMru>
    <a:srgbClr val="008000"/>
    <a:srgbClr val="E97D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45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advTm="20000"/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0;&#1083;&#1083;&#1072;1\Downloads\super-liricheskaya-melodiya-fonovaya-muzyka(muzofon.com).mp3" TargetMode="External"/><Relationship Id="rId1" Type="http://schemas.openxmlformats.org/officeDocument/2006/relationships/audio" Target="file:///C:\Users\&#1040;&#1083;&#1083;&#1072;1\Downloads\iz-mf-Shrek-liricheskaya-muzyka(muzogig.net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1\AppData\Local\Microsoft\Windows\Temporary Internet Files\Content.IE5\8PF6UHOM\mother-kissing-baby-87129433012057t[1].jpg"/>
          <p:cNvPicPr>
            <a:picLocks noChangeAspect="1" noChangeArrowheads="1"/>
          </p:cNvPicPr>
          <p:nvPr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0" y="1981200"/>
            <a:ext cx="6502400" cy="4876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perspectiveHeroicExtremeRightFacing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 pitchFamily="34" charset="0"/>
                <a:cs typeface="Times New Roman" pitchFamily="18" charset="0"/>
              </a:rPr>
              <a:t>ГБДОУ детский сад № 67</a:t>
            </a:r>
          </a:p>
          <a:p>
            <a:pPr algn="ctr"/>
            <a:r>
              <a:rPr lang="ru-RU" dirty="0" smtClean="0">
                <a:ea typeface="Calibri" pitchFamily="34" charset="0"/>
                <a:cs typeface="Times New Roman" pitchFamily="18" charset="0"/>
              </a:rPr>
              <a:t> «Волшебник» комбинированного вида</a:t>
            </a:r>
          </a:p>
          <a:p>
            <a:pPr algn="ctr"/>
            <a:r>
              <a:rPr lang="ru-RU" dirty="0" smtClean="0">
                <a:ea typeface="Calibri" pitchFamily="34" charset="0"/>
                <a:cs typeface="Times New Roman" pitchFamily="18" charset="0"/>
              </a:rPr>
              <a:t>Красносельского района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284984"/>
            <a:ext cx="6534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sz="2800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eaLnBrk="0" hangingPunct="0"/>
            <a:r>
              <a:rPr lang="ru-RU" dirty="0" smtClean="0">
                <a:ea typeface="Calibri" pitchFamily="34" charset="0"/>
                <a:cs typeface="Calibri" pitchFamily="34" charset="0"/>
              </a:rPr>
              <a:t>Составила: Жук А.И. </a:t>
            </a:r>
          </a:p>
          <a:p>
            <a:pPr algn="r" eaLnBrk="0" hangingPunct="0"/>
            <a:r>
              <a:rPr lang="ru-RU" dirty="0" smtClean="0">
                <a:ea typeface="Calibri" pitchFamily="34" charset="0"/>
                <a:cs typeface="Calibri" pitchFamily="34" charset="0"/>
              </a:rPr>
              <a:t>воспитатель группы № 10.</a:t>
            </a:r>
            <a:endParaRPr lang="ru-RU" sz="5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979712" y="5245205"/>
            <a:ext cx="46085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5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dirty="0" smtClean="0">
                <a:ea typeface="Calibri" pitchFamily="34" charset="0"/>
                <a:cs typeface="Calibri" pitchFamily="34" charset="0"/>
              </a:rPr>
              <a:t>Санкт-Петербург</a:t>
            </a:r>
            <a:br>
              <a:rPr lang="ru-RU" dirty="0" smtClean="0">
                <a:ea typeface="Calibri" pitchFamily="34" charset="0"/>
                <a:cs typeface="Calibri" pitchFamily="34" charset="0"/>
              </a:rPr>
            </a:br>
            <a:r>
              <a:rPr lang="ru-RU" dirty="0" smtClean="0">
                <a:ea typeface="Calibri" pitchFamily="34" charset="0"/>
                <a:cs typeface="Calibri" pitchFamily="34" charset="0"/>
              </a:rPr>
              <a:t>2016</a:t>
            </a:r>
            <a:endParaRPr lang="ru-RU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9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/>
            <a:endParaRPr lang="ru-RU" sz="4000" b="1" dirty="0" smtClean="0">
              <a:ln w="1143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  <a:p>
            <a:pPr marL="0" lvl="6" algn="ctr"/>
            <a:r>
              <a:rPr lang="ru-RU" sz="40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« Мамин день 8 марта»</a:t>
            </a:r>
          </a:p>
          <a:p>
            <a:endParaRPr lang="ru-RU" sz="3200" b="1" dirty="0">
              <a:ln w="1143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z-mf-Shrek-liricheskaya-muzyka(muzogig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33888" y="3290888"/>
            <a:ext cx="276225" cy="276225"/>
          </a:xfrm>
          <a:prstGeom prst="rect">
            <a:avLst/>
          </a:prstGeom>
        </p:spPr>
      </p:pic>
      <p:pic>
        <p:nvPicPr>
          <p:cNvPr id="9" name="super-liricheskaya-melodiya-fonovaya-muzyk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4433888" y="3290888"/>
            <a:ext cx="276225" cy="276225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2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826768" cy="61926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egoe Print" pitchFamily="2" charset="0"/>
              </a:rPr>
              <a:t>Дорогая наша мама</a:t>
            </a: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Мамин день! Мамин день!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Платье лучшее надень!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Утром встань пораньше,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 доме прибери,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Что-нибудь хорошее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Маме подари</a:t>
            </a:r>
            <a:r>
              <a:rPr lang="ru-RU" sz="2000" b="1" dirty="0" smtClean="0">
                <a:latin typeface="Segoe Print" pitchFamily="2" charset="0"/>
              </a:rPr>
              <a:t>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Ольга </a:t>
            </a:r>
            <a:r>
              <a:rPr lang="ru-RU" sz="2000" b="1" dirty="0" err="1" smtClean="0">
                <a:latin typeface="Segoe Print" pitchFamily="2" charset="0"/>
              </a:rPr>
              <a:t>Высотская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 descr="IMG_1158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5544" y="672182"/>
            <a:ext cx="4226455" cy="5786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Кирпу</a:t>
            </a:r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Максим, 6 лет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4114800" cy="5973762"/>
          </a:xfrm>
        </p:spPr>
        <p:txBody>
          <a:bodyPr/>
          <a:lstStyle/>
          <a:p>
            <a:r>
              <a:rPr lang="ru-RU" sz="2400" b="1" dirty="0">
                <a:latin typeface="Segoe Print" pitchFamily="2" charset="0"/>
              </a:rPr>
              <a:t>Салфетка </a:t>
            </a:r>
            <a:r>
              <a:rPr lang="ru-RU" sz="2400" b="1" dirty="0" smtClean="0">
                <a:latin typeface="Segoe Print" pitchFamily="2" charset="0"/>
              </a:rPr>
              <a:t>для мамы</a:t>
            </a: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Маме подарю салфетку,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Край украшу бахромой,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На салфетке вышью </a:t>
            </a:r>
            <a:r>
              <a:rPr lang="ru-RU" sz="2000" b="1" dirty="0" smtClean="0">
                <a:latin typeface="Segoe Print" pitchFamily="2" charset="0"/>
              </a:rPr>
              <a:t>чайку</a:t>
            </a:r>
            <a:r>
              <a:rPr lang="ru-RU" sz="2000" b="1" dirty="0">
                <a:latin typeface="Segoe Print" pitchFamily="2" charset="0"/>
              </a:rPr>
              <a:t>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И </a:t>
            </a:r>
            <a:r>
              <a:rPr lang="ru-RU" sz="2000" b="1" dirty="0" smtClean="0">
                <a:latin typeface="Segoe Print" pitchFamily="2" charset="0"/>
              </a:rPr>
              <a:t>кораблик </a:t>
            </a:r>
            <a:r>
              <a:rPr lang="ru-RU" sz="2000" b="1" dirty="0">
                <a:latin typeface="Segoe Print" pitchFamily="2" charset="0"/>
              </a:rPr>
              <a:t>голубой</a:t>
            </a:r>
            <a:r>
              <a:rPr lang="ru-RU" sz="2000" b="1" dirty="0" smtClean="0">
                <a:latin typeface="Segoe Print" pitchFamily="2" charset="0"/>
              </a:rPr>
              <a:t>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Татьяна Шорыгина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242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605901"/>
            <a:ext cx="4350526" cy="5871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Ошарин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ярослав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77000" cy="43434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>
                <a:latin typeface="Segoe Script" pitchFamily="34" charset="0"/>
              </a:rPr>
              <a:t/>
            </a:r>
            <a:br>
              <a:rPr lang="ru-RU" sz="2000" dirty="0">
                <a:latin typeface="Segoe Script" pitchFamily="34" charset="0"/>
              </a:rPr>
            </a:br>
            <a:r>
              <a:rPr lang="ru-RU" sz="2000" b="1" dirty="0">
                <a:latin typeface="Segoe Print" pitchFamily="2" charset="0"/>
              </a:rPr>
              <a:t>С праздником бабушки, мамы, сестрёнки,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Тети, подружки и просто девчонки!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Я вам желаю всегда быть счастливыми,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Сильными, добрыми, очень красивыми!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Солнышко пусть вам всегда улыбается!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Ваши мечты пусть скорее сбываются!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Но а себе я хочу пожелать: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Радовать вас и во всем помогать</a:t>
            </a:r>
            <a:r>
              <a:rPr lang="ru-RU" sz="2000" b="1" dirty="0" smtClean="0">
                <a:latin typeface="Segoe Print" pitchFamily="2" charset="0"/>
              </a:rPr>
              <a:t>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Марина Дружинина</a:t>
            </a: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dirty="0">
                <a:latin typeface="Segoe Script" pitchFamily="34" charset="0"/>
              </a:rPr>
              <a:t/>
            </a:r>
            <a:br>
              <a:rPr lang="ru-RU" sz="2000" dirty="0">
                <a:latin typeface="Segoe Script" pitchFamily="34" charset="0"/>
              </a:rPr>
            </a:br>
            <a:endParaRPr lang="ru-RU" sz="2000" dirty="0">
              <a:latin typeface="Segoe Script" pitchFamily="34" charset="0"/>
            </a:endParaRPr>
          </a:p>
        </p:txBody>
      </p:sp>
      <p:pic>
        <p:nvPicPr>
          <p:cNvPr id="8" name="Рисунок 7" descr="IMG_1245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9050" y="1676400"/>
            <a:ext cx="1314450" cy="1752600"/>
          </a:xfrm>
          <a:prstGeom prst="rect">
            <a:avLst/>
          </a:prstGeom>
        </p:spPr>
      </p:pic>
      <p:pic>
        <p:nvPicPr>
          <p:cNvPr id="9" name="Рисунок 8" descr="IMG_1247-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5130800"/>
            <a:ext cx="1295400" cy="1727200"/>
          </a:xfrm>
          <a:prstGeom prst="rect">
            <a:avLst/>
          </a:prstGeom>
        </p:spPr>
      </p:pic>
      <p:pic>
        <p:nvPicPr>
          <p:cNvPr id="10" name="Рисунок 9" descr="IMG_1248-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403600"/>
            <a:ext cx="1295400" cy="1727200"/>
          </a:xfrm>
          <a:prstGeom prst="rect">
            <a:avLst/>
          </a:prstGeom>
        </p:spPr>
      </p:pic>
      <p:pic>
        <p:nvPicPr>
          <p:cNvPr id="11" name="Рисунок 10" descr="IMG_1249-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" y="-1"/>
            <a:ext cx="1306310" cy="1676401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5" presetClass="exit" presetSubtype="0" fill="hold" nodeType="afterEffect">
                                  <p:stCondLst>
                                    <p:cond delay="1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5" presetClass="exit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5" presetClass="exit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33400"/>
            <a:ext cx="3547120" cy="6096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Segoe Print" pitchFamily="2" charset="0"/>
              </a:rPr>
              <a:t>МАМИН </a:t>
            </a:r>
            <a:r>
              <a:rPr lang="ru-RU" sz="2200" b="1" dirty="0" smtClean="0">
                <a:latin typeface="Segoe Print" pitchFamily="2" charset="0"/>
              </a:rPr>
              <a:t>ДЕНЬ</a:t>
            </a:r>
            <a:br>
              <a:rPr lang="ru-RU" sz="2200" b="1" dirty="0" smtClean="0">
                <a:latin typeface="Segoe Print" pitchFamily="2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dirty="0">
                <a:latin typeface="Segoe Print" pitchFamily="2" charset="0"/>
              </a:rPr>
              <a:t>День весенний,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Суетливый,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День весёлый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И красивый -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Это мамин день.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День торжественный,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Парадный,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День подарочный,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Наградный -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Это мамин день!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День взволнованный,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Прилежный,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День цветочный,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Добрый, нежный -</a:t>
            </a:r>
            <a:br>
              <a:rPr lang="ru-RU" sz="2200" b="1" dirty="0">
                <a:latin typeface="Segoe Print" pitchFamily="2" charset="0"/>
              </a:rPr>
            </a:br>
            <a:r>
              <a:rPr lang="ru-RU" sz="2200" b="1" dirty="0">
                <a:latin typeface="Segoe Print" pitchFamily="2" charset="0"/>
              </a:rPr>
              <a:t>Это мамин день</a:t>
            </a:r>
            <a:r>
              <a:rPr lang="ru-RU" sz="2200" b="1" dirty="0" smtClean="0">
                <a:latin typeface="Segoe Print" pitchFamily="2" charset="0"/>
              </a:rPr>
              <a:t>!</a:t>
            </a:r>
            <a:br>
              <a:rPr lang="ru-RU" sz="2200" b="1" dirty="0" smtClean="0">
                <a:latin typeface="Segoe Print" pitchFamily="2" charset="0"/>
              </a:rPr>
            </a:br>
            <a:r>
              <a:rPr lang="ru-RU" sz="2200" b="1" dirty="0">
                <a:latin typeface="Segoe Script" pitchFamily="34" charset="0"/>
              </a:rPr>
              <a:t/>
            </a:r>
            <a:br>
              <a:rPr lang="ru-RU" sz="2200" b="1" dirty="0">
                <a:latin typeface="Segoe Script" pitchFamily="34" charset="0"/>
              </a:rPr>
            </a:br>
            <a:r>
              <a:rPr lang="ru-RU" sz="2200" b="1" dirty="0">
                <a:latin typeface="Segoe Print" pitchFamily="2" charset="0"/>
              </a:rPr>
              <a:t>Михаил Садовский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4" name="Рисунок 3" descr="IMG_1168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620688"/>
            <a:ext cx="4361437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Началова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Надежда, 6 лет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682752" cy="60486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egoe Print" pitchFamily="2" charset="0"/>
              </a:rPr>
              <a:t>Для </a:t>
            </a:r>
            <a:r>
              <a:rPr lang="ru-RU" sz="2400" b="1" dirty="0" smtClean="0">
                <a:latin typeface="Segoe Print" pitchFamily="2" charset="0"/>
              </a:rPr>
              <a:t>мамы</a:t>
            </a: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Сказал мне папа: «Мила,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А ты не позабыла?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У мамы праздник!» — «Знаю!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Платочек вышиваю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 каемкою, с цветами —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Своей любимой маме</a:t>
            </a:r>
            <a:r>
              <a:rPr lang="ru-RU" sz="2000" b="1" dirty="0" smtClean="0">
                <a:latin typeface="Segoe Print" pitchFamily="2" charset="0"/>
              </a:rPr>
              <a:t>».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Г</a:t>
            </a:r>
            <a:r>
              <a:rPr lang="ru-RU" sz="2000" b="1" dirty="0">
                <a:latin typeface="Segoe Print" pitchFamily="2" charset="0"/>
              </a:rPr>
              <a:t>. Бойко</a:t>
            </a:r>
            <a:br>
              <a:rPr lang="ru-RU" sz="2000" b="1" dirty="0">
                <a:latin typeface="Segoe Print" pitchFamily="2" charset="0"/>
              </a:rPr>
            </a:b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4" name="Рисунок 3" descr="IMG_1167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685800"/>
            <a:ext cx="4469525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Михайлова Кристина, 6 лет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0346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Segoe Print" pitchFamily="2" charset="0"/>
              </a:rPr>
              <a:t>В День восьмого марта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Мамочке любимой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Подарю я солнца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Лучик златогривый!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Пусть коснется лучик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Маминой головки,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Поцелует в щечку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Нежно и неловко!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Через тучки прямо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Лучик мой игривый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Обогреет маму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Золотистой гривой,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Глазки защекочет,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Весело играясь,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И проснется мама,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Солнцу улыбаясь</a:t>
            </a:r>
            <a:r>
              <a:rPr lang="ru-RU" sz="2000" b="1" dirty="0" smtClean="0">
                <a:latin typeface="Segoe Print" pitchFamily="2" charset="0"/>
              </a:rPr>
              <a:t>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Наталья </a:t>
            </a:r>
            <a:r>
              <a:rPr lang="ru-RU" sz="2000" b="1" dirty="0" err="1"/>
              <a:t>Майданик</a:t>
            </a:r>
            <a:endParaRPr lang="ru-RU" sz="2000" b="1" dirty="0"/>
          </a:p>
        </p:txBody>
      </p:sp>
      <p:pic>
        <p:nvPicPr>
          <p:cNvPr id="8" name="Рисунок 7" descr="IMG_1155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6566" y="685800"/>
            <a:ext cx="436848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Караев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Назар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718824" cy="6300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Segoe Print" pitchFamily="2" charset="0"/>
              </a:rPr>
              <a:t>Мамин </a:t>
            </a:r>
            <a:r>
              <a:rPr lang="ru-RU" sz="2000" b="1" dirty="0" smtClean="0">
                <a:latin typeface="Segoe Print" pitchFamily="2" charset="0"/>
              </a:rPr>
              <a:t>день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Все хожу, все думаю, смотрю: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«Что </a:t>
            </a:r>
            <a:r>
              <a:rPr lang="ru-RU" sz="2000" b="1" dirty="0" smtClean="0">
                <a:latin typeface="Segoe Print" pitchFamily="2" charset="0"/>
              </a:rPr>
              <a:t>ж </a:t>
            </a:r>
            <a:r>
              <a:rPr lang="ru-RU" sz="2000" b="1" dirty="0">
                <a:latin typeface="Segoe Print" pitchFamily="2" charset="0"/>
              </a:rPr>
              <a:t>я завтра маме подарю?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Может, куклу? Может быть, конфет?»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Нет!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Вот тебе, родная, в твой денек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Аленький цветочек-огонек</a:t>
            </a:r>
            <a:r>
              <a:rPr lang="ru-RU" sz="2000" b="1" dirty="0" smtClean="0">
                <a:latin typeface="Segoe Print" pitchFamily="2" charset="0"/>
              </a:rPr>
              <a:t>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Елена </a:t>
            </a:r>
            <a:r>
              <a:rPr lang="ru-RU" sz="2000" b="1" dirty="0">
                <a:latin typeface="Segoe Print" pitchFamily="2" charset="0"/>
              </a:rPr>
              <a:t>Благинина</a:t>
            </a:r>
            <a:br>
              <a:rPr lang="ru-RU" sz="2000" b="1" dirty="0">
                <a:latin typeface="Segoe Print" pitchFamily="2" charset="0"/>
              </a:rPr>
            </a:b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233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685800"/>
            <a:ext cx="4323113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Мамонтова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лера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3466728" cy="6525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УЛЫБКА МАМЫ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Ничего милее нет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Маминой улыбки -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Словно вспыхнет солнца свет,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Мрак развеет зыбкий!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Словно хвостиком блеснет,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Золотая рыбка -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Радость сердцу принесет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Мамина улыбка!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 Татьяна Шорыгина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156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617913"/>
            <a:ext cx="4350570" cy="5859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Зудилов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Глеб, 6 лет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4038600" cy="6322714"/>
          </a:xfrm>
        </p:spPr>
        <p:txBody>
          <a:bodyPr/>
          <a:lstStyle/>
          <a:p>
            <a:r>
              <a:rPr lang="ru-RU" sz="2400" b="1" dirty="0">
                <a:latin typeface="Segoe Print" pitchFamily="2" charset="0"/>
              </a:rPr>
              <a:t>Букет </a:t>
            </a:r>
            <a:r>
              <a:rPr lang="ru-RU" sz="2400" b="1" dirty="0" smtClean="0">
                <a:latin typeface="Segoe Print" pitchFamily="2" charset="0"/>
              </a:rPr>
              <a:t>маме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Подарок мамочке готов-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Большой-большой букет цветов.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Я </a:t>
            </a:r>
            <a:r>
              <a:rPr lang="ru-RU" sz="2000" b="1" dirty="0" smtClean="0">
                <a:latin typeface="Segoe Print" pitchFamily="2" charset="0"/>
              </a:rPr>
              <a:t>вышивал </a:t>
            </a:r>
            <a:r>
              <a:rPr lang="ru-RU" sz="2000" b="1" dirty="0">
                <a:latin typeface="Segoe Print" pitchFamily="2" charset="0"/>
              </a:rPr>
              <a:t>его полдня.....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Ну, поцелуй скорей меня</a:t>
            </a:r>
            <a:r>
              <a:rPr lang="ru-RU" sz="2000" b="1" dirty="0" smtClean="0">
                <a:latin typeface="Segoe Print" pitchFamily="2" charset="0"/>
              </a:rPr>
              <a:t>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Андрей </a:t>
            </a:r>
            <a:r>
              <a:rPr lang="ru-RU" sz="2000" b="1" dirty="0">
                <a:latin typeface="Segoe Print" pitchFamily="2" charset="0"/>
              </a:rPr>
              <a:t>Усачев</a:t>
            </a:r>
            <a:br>
              <a:rPr lang="ru-RU" sz="2000" b="1" dirty="0">
                <a:latin typeface="Segoe Print" pitchFamily="2" charset="0"/>
              </a:rPr>
            </a:b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205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454" y="762000"/>
            <a:ext cx="4299519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Антонов </a:t>
            </a:r>
            <a:r>
              <a:rPr lang="ru-RU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дима</a:t>
            </a:r>
            <a:r>
              <a:rPr lang="ru-RU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419600" cy="6324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latin typeface="Segoe Print" pitchFamily="2" charset="0"/>
              </a:rPr>
              <a:t>Мамочке </a:t>
            </a:r>
            <a:r>
              <a:rPr lang="ru-RU" sz="2400" b="1" dirty="0">
                <a:latin typeface="Segoe Print" pitchFamily="2" charset="0"/>
              </a:rPr>
              <a:t>– </a:t>
            </a:r>
            <a:r>
              <a:rPr lang="ru-RU" sz="2400" b="1" dirty="0" smtClean="0">
                <a:latin typeface="Segoe Print" pitchFamily="2" charset="0"/>
              </a:rPr>
              <a:t>подарочки</a:t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Я любимой мамочке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Подарю подарочки: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Вышью ей платочек.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Как живой, цветочек!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Чисто уберу в квартире –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И нигде не будет пыли.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Вкусный испеку пирог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 яблочным вареньем...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Только мама на порог –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Тут и поздравления!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Ты </a:t>
            </a:r>
            <a:r>
              <a:rPr lang="ru-RU" sz="2000" b="1" dirty="0" err="1">
                <a:latin typeface="Segoe Print" pitchFamily="2" charset="0"/>
              </a:rPr>
              <a:t>мамуленька</a:t>
            </a:r>
            <a:r>
              <a:rPr lang="ru-RU" sz="2000" b="1" dirty="0">
                <a:latin typeface="Segoe Print" pitchFamily="2" charset="0"/>
              </a:rPr>
              <a:t> моя,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Поздравляю я тебя: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 этим праздником,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 весной, 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 первыми цветочками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И с хорошей дочкой</a:t>
            </a:r>
            <a:r>
              <a:rPr lang="ru-RU" sz="2000" b="1" dirty="0" smtClean="0">
                <a:latin typeface="Segoe Print" pitchFamily="2" charset="0"/>
              </a:rPr>
              <a:t>.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Дарья </a:t>
            </a:r>
            <a:r>
              <a:rPr lang="ru-RU" sz="2000" b="1" dirty="0" err="1" smtClean="0">
                <a:latin typeface="Segoe Print" pitchFamily="2" charset="0"/>
              </a:rPr>
              <a:t>Саликова</a:t>
            </a: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193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9802" y="762000"/>
            <a:ext cx="412516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Шанковяк</a:t>
            </a:r>
            <a:r>
              <a:rPr lang="ru-RU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Меланья</a:t>
            </a:r>
            <a:r>
              <a:rPr lang="ru-RU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4664"/>
            <a:ext cx="3600400" cy="61926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egoe Print" pitchFamily="2" charset="0"/>
              </a:rPr>
              <a:t>Моя </a:t>
            </a:r>
            <a:r>
              <a:rPr lang="ru-RU" sz="2400" b="1" dirty="0" smtClean="0">
                <a:latin typeface="Segoe Print" pitchFamily="2" charset="0"/>
              </a:rPr>
              <a:t>мама</a:t>
            </a:r>
            <a:r>
              <a:rPr lang="ru-RU" sz="2000" b="1" dirty="0" smtClean="0">
                <a:latin typeface="Segoe Print" pitchFamily="2" charset="0"/>
              </a:rPr>
              <a:t/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Обойди весь мир вокруг,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Только знай заранее: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Не найдешь теплее рук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И нежнее маминых.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Не найдешь на свете глаз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Ласковей и строже.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Мама каждому из нас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Всех людей дороже.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Сто путей, дорог вокруг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Обойди по свету: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Мама — самый лучший друг,</a:t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>Лучше мамы — нету</a:t>
            </a:r>
            <a:r>
              <a:rPr lang="ru-RU" sz="2000" b="1" dirty="0" smtClean="0">
                <a:latin typeface="Segoe Print" pitchFamily="2" charset="0"/>
              </a:rPr>
              <a:t>!</a:t>
            </a:r>
            <a:br>
              <a:rPr lang="ru-RU" sz="2000" b="1" dirty="0" smtClean="0">
                <a:latin typeface="Segoe Print" pitchFamily="2" charset="0"/>
              </a:rPr>
            </a:br>
            <a:r>
              <a:rPr lang="ru-RU" sz="2000" b="1" dirty="0">
                <a:latin typeface="Segoe Print" pitchFamily="2" charset="0"/>
              </a:rPr>
              <a:t/>
            </a:r>
            <a:br>
              <a:rPr lang="ru-RU" sz="2000" b="1" dirty="0">
                <a:latin typeface="Segoe Print" pitchFamily="2" charset="0"/>
              </a:rPr>
            </a:br>
            <a:r>
              <a:rPr lang="ru-RU" sz="2000" b="1" dirty="0" smtClean="0">
                <a:latin typeface="Segoe Print" pitchFamily="2" charset="0"/>
              </a:rPr>
              <a:t>П</a:t>
            </a:r>
            <a:r>
              <a:rPr lang="ru-RU" sz="2000" b="1" dirty="0">
                <a:latin typeface="Segoe Print" pitchFamily="2" charset="0"/>
              </a:rPr>
              <a:t>. Синявский</a:t>
            </a:r>
            <a:br>
              <a:rPr lang="ru-RU" sz="2000" b="1" dirty="0">
                <a:latin typeface="Segoe Print" pitchFamily="2" charset="0"/>
              </a:rPr>
            </a:b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3" name="Рисунок 2" descr="IMG_1172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604169"/>
            <a:ext cx="4328864" cy="5821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Гизатулова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Рената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6 лет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MSC_MS_RU_RU_8March_Narcissus_2007v_Russia_TP01035167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92416-E34A-4612-8F68-BFA0008D14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DC4569-1BB0-495A-B60A-F3CFA424E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CEC8B-EC31-4D11-B299-042AF09E3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MSC_MS_RU_RU_8March_Narcissus_2007v_Russia_TP010351677</Template>
  <TotalTime>0</TotalTime>
  <Words>103</Words>
  <Application>Microsoft Office PowerPoint</Application>
  <PresentationFormat>Экран (4:3)</PresentationFormat>
  <Paragraphs>31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MSC_MS_RU_RU_8March_Narcissus_2007v_Russia_TP010351677</vt:lpstr>
      <vt:lpstr>Слайд 1</vt:lpstr>
      <vt:lpstr>МАМИН ДЕНЬ  День весенний, Суетливый, День весёлый И красивый - Это мамин день. День торжественный, Парадный, День подарочный, Наградный - Это мамин день! День взволнованный, Прилежный, День цветочный, Добрый, нежный - Это мамин день!  Михаил Садовский </vt:lpstr>
      <vt:lpstr>Для мамы  Сказал мне папа: «Мила, А ты не позабыла? У мамы праздник!» — «Знаю! Платочек вышиваю С каемкою, с цветами — Своей любимой маме».  Г. Бойко </vt:lpstr>
      <vt:lpstr>В День восьмого марта Мамочке любимой Подарю я солнца Лучик златогривый! Пусть коснется лучик Маминой головки, Поцелует в щечку Нежно и неловко! Через тучки прямо Лучик мой игривый Обогреет маму Золотистой гривой, Глазки защекочет, Весело играясь, И проснется мама, Солнцу улыбаясь!  Наталья Майданик</vt:lpstr>
      <vt:lpstr>Мамин день  Все хожу, все думаю, смотрю: «Что ж я завтра маме подарю? Может, куклу? Может быть, конфет?» Нет! Вот тебе, родная, в твой денек Аленький цветочек-огонек!  Елена Благинина </vt:lpstr>
      <vt:lpstr>УЛЫБКА МАМЫ  Ничего милее нет Маминой улыбки - Словно вспыхнет солнца свет, Мрак развеет зыбкий! Словно хвостиком блеснет, Золотая рыбка - Радость сердцу принесет Мамина улыбка!   Татьяна Шорыгина</vt:lpstr>
      <vt:lpstr>Букет маме  Подарок мамочке готов-  Большой-большой букет цветов.  Я вышивал его полдня.....  Ну, поцелуй скорей меня.  Андрей Усачев </vt:lpstr>
      <vt:lpstr> Мамочке – подарочки  Я любимой мамочке Подарю подарочки:  Вышью ей платочек.  Как живой, цветочек!  Чисто уберу в квартире –  И нигде не будет пыли. Вкусный испеку пирог  С яблочным вареньем...  Только мама на порог –  Тут и поздравления!  Ты мамуленька моя,  Поздравляю я тебя:  С этим праздником, С весной,  С первыми цветочками И с хорошей дочкой.  Дарья Саликова </vt:lpstr>
      <vt:lpstr>Моя мама  Обойди весь мир вокруг, Только знай заранее: Не найдешь теплее рук И нежнее маминых. Не найдешь на свете глаз Ласковей и строже. Мама каждому из нас Всех людей дороже. Сто путей, дорог вокруг Обойди по свету: Мама — самый лучший друг, Лучше мамы — нету!  П. Синявский </vt:lpstr>
      <vt:lpstr>Дорогая наша мама  Мамин день! Мамин день! Платье лучшее надень! Утром встань пораньше, В доме прибери, Что-нибудь хорошее Маме подари.  Ольга Высотская </vt:lpstr>
      <vt:lpstr>Салфетка для мамы  Маме подарю салфетку,  Край украшу бахромой,  На салфетке вышью чайку  И кораблик голубой.  Татьяна Шорыгина</vt:lpstr>
      <vt:lpstr>  С праздником бабушки, мамы, сестрёнки, Тети, подружки и просто девчонки! Я вам желаю всегда быть счастливыми, Сильными, добрыми, очень красивыми! Солнышко пусть вам всегда улыбается! Ваши мечты пусть скорее сбываются! Но а себе я хочу пожелать: Радовать вас и во всем помогать!  Марина Дружинина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2014-08-18T12:52:11Z</dcterms:created>
  <dcterms:modified xsi:type="dcterms:W3CDTF">2016-03-21T17:49:09Z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