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5221-B38E-45B9-82E3-CE41C87D2D61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AFC4E-A6A4-4449-B930-E3501A6D321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5221-B38E-45B9-82E3-CE41C87D2D61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FC4E-A6A4-4449-B930-E3501A6D32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5221-B38E-45B9-82E3-CE41C87D2D61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FC4E-A6A4-4449-B930-E3501A6D32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475221-B38E-45B9-82E3-CE41C87D2D61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9DAFC4E-A6A4-4449-B930-E3501A6D321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5221-B38E-45B9-82E3-CE41C87D2D61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FC4E-A6A4-4449-B930-E3501A6D321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5221-B38E-45B9-82E3-CE41C87D2D61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FC4E-A6A4-4449-B930-E3501A6D321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FC4E-A6A4-4449-B930-E3501A6D321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5221-B38E-45B9-82E3-CE41C87D2D61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5221-B38E-45B9-82E3-CE41C87D2D61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FC4E-A6A4-4449-B930-E3501A6D321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5221-B38E-45B9-82E3-CE41C87D2D61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FC4E-A6A4-4449-B930-E3501A6D32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475221-B38E-45B9-82E3-CE41C87D2D61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9DAFC4E-A6A4-4449-B930-E3501A6D321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5221-B38E-45B9-82E3-CE41C87D2D61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AFC4E-A6A4-4449-B930-E3501A6D321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0475221-B38E-45B9-82E3-CE41C87D2D61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9DAFC4E-A6A4-4449-B930-E3501A6D321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Выполнил воспитатель </a:t>
            </a:r>
            <a:r>
              <a:rPr lang="ru-RU" dirty="0" smtClean="0"/>
              <a:t>МБДОУ д/с № 39 г</a:t>
            </a:r>
            <a:r>
              <a:rPr lang="ru-RU" dirty="0"/>
              <a:t>. Таганрога</a:t>
            </a:r>
            <a:r>
              <a:rPr lang="ru-RU" dirty="0" smtClean="0"/>
              <a:t>:</a:t>
            </a:r>
          </a:p>
          <a:p>
            <a:r>
              <a:rPr lang="ru-RU" dirty="0" smtClean="0"/>
              <a:t>Никашина </a:t>
            </a:r>
            <a:r>
              <a:rPr lang="ru-RU" dirty="0"/>
              <a:t>Лариса Анатольевна</a:t>
            </a:r>
          </a:p>
          <a:p>
            <a:r>
              <a:rPr lang="ru-RU" dirty="0" smtClean="0"/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Обогащение представлений детей в процессе конструирования из бумаги.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73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Бумагопластка</a:t>
            </a:r>
            <a:r>
              <a:rPr lang="ru-RU" dirty="0"/>
              <a:t> — это искусство художественного моделирования из бумаги объемных композиций на плоскости и создания на основе моделей трехмерных бумажных скульптур.</a:t>
            </a:r>
          </a:p>
          <a:p>
            <a:endParaRPr lang="ru-RU" dirty="0"/>
          </a:p>
          <a:p>
            <a:r>
              <a:rPr lang="ru-RU" dirty="0"/>
              <a:t>В основе техники лежит высокая пластичность бумаги. Основные   конструктивные приемы в </a:t>
            </a:r>
            <a:r>
              <a:rPr lang="ru-RU" dirty="0" err="1"/>
              <a:t>бумагопластике</a:t>
            </a:r>
            <a:r>
              <a:rPr lang="ru-RU" dirty="0"/>
              <a:t>: </a:t>
            </a:r>
            <a:r>
              <a:rPr lang="ru-RU" dirty="0" err="1"/>
              <a:t>биговка</a:t>
            </a:r>
            <a:r>
              <a:rPr lang="ru-RU" dirty="0"/>
              <a:t>, фальцовка, высечка и вырубка, склейка. </a:t>
            </a:r>
            <a:r>
              <a:rPr lang="ru-RU" dirty="0" err="1"/>
              <a:t>Биговка</a:t>
            </a:r>
            <a:r>
              <a:rPr lang="ru-RU" dirty="0"/>
              <a:t> — линейное продавливание и фальцовка (складывание) — приемы трехмерного моделирования, формирующих конструктивный элемент — ребро жесткости. Приемы высечки и вырубки (прорезей и разрезов) предлагают мощные средства визуальной организации бумажной формы, придания формы. Склейка — способ монтажного соединения бумажных плоскостей. Существуют и некоторые экспериментальные способы конструирования и получения объемных художественных композиций: тиснение при помощи </a:t>
            </a:r>
            <a:r>
              <a:rPr lang="ru-RU" dirty="0" err="1"/>
              <a:t>булек</a:t>
            </a:r>
            <a:r>
              <a:rPr lang="ru-RU" dirty="0"/>
              <a:t>, выгибание, растягивание, скручивание.</a:t>
            </a:r>
          </a:p>
        </p:txBody>
      </p:sp>
    </p:spTree>
    <p:extLst>
      <p:ext uri="{BB962C8B-B14F-4D97-AF65-F5344CB8AC3E}">
        <p14:creationId xmlns:p14="http://schemas.microsoft.com/office/powerpoint/2010/main" val="45946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E:\мама работа\для презинтации\BbAEqgG-F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670152" cy="350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мама работа\для презинтации\P10503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704" y="908720"/>
            <a:ext cx="3381840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19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1877" y="260648"/>
            <a:ext cx="8229600" cy="4572744"/>
          </a:xfrm>
        </p:spPr>
        <p:txBody>
          <a:bodyPr>
            <a:normAutofit/>
          </a:bodyPr>
          <a:lstStyle/>
          <a:p>
            <a:r>
              <a:rPr lang="ru-RU" dirty="0"/>
              <a:t>Желаем творческих успехов и новых открытий при работе с различными видами бумаги.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66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424936" cy="6192688"/>
          </a:xfrm>
        </p:spPr>
        <p:txBody>
          <a:bodyPr>
            <a:normAutofit fontScale="92500"/>
          </a:bodyPr>
          <a:lstStyle/>
          <a:p>
            <a:r>
              <a:rPr lang="ru-RU" dirty="0"/>
              <a:t>Конструкторская деятельность дошкольников из бумаги отвечает интересам и потребностям детей и в тоже время обладает чрезвычайно богатыми возможностями в плане умственного развития.  Дети с удовольствием работают с бумагой, поскольку она легко поддаётся обработке. Если ребёнку предлагать разные сорта бумаги, он получит представление о том, что бумага бывает мягкой. Жёсткой, различной толщины и плотности, - значит с ней можно по -  разному  работать. Таким образом у ребёнка развивается осязание.</a:t>
            </a:r>
          </a:p>
          <a:p>
            <a:r>
              <a:rPr lang="ru-RU" dirty="0"/>
              <a:t>   Работа с бумагой требует сосредоточенности, внимания. Аккуратности и сообразительности, учит наблюдать, сравнивать, анализировать, находить связь с реальными предметами.</a:t>
            </a:r>
          </a:p>
          <a:p>
            <a:r>
              <a:rPr lang="ru-RU" dirty="0"/>
              <a:t>  В процессе работы развивается мелкая моторика рук ребёнка.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135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Неразъёмный способ – </a:t>
            </a:r>
            <a:r>
              <a:rPr lang="ru-RU" dirty="0" err="1" smtClean="0"/>
              <a:t>склеивание,приклеивание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822920"/>
          </a:xfrm>
        </p:spPr>
        <p:txBody>
          <a:bodyPr>
            <a:normAutofit fontScale="90000"/>
          </a:bodyPr>
          <a:lstStyle/>
          <a:p>
            <a:r>
              <a:rPr lang="ru-RU" dirty="0"/>
              <a:t>Способы соединения бумаги</a:t>
            </a:r>
            <a:br>
              <a:rPr lang="ru-RU" dirty="0"/>
            </a:br>
            <a:endParaRPr lang="ru-RU" dirty="0"/>
          </a:p>
        </p:txBody>
      </p:sp>
      <p:pic>
        <p:nvPicPr>
          <p:cNvPr id="1027" name="Picture 3" descr="E:\мама работа\для презинтации\P10503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299" y="2060848"/>
            <a:ext cx="3021800" cy="402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мама работа\для презинтации\P10503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3021800" cy="402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60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6264696"/>
          </a:xfrm>
        </p:spPr>
        <p:txBody>
          <a:bodyPr/>
          <a:lstStyle/>
          <a:p>
            <a:r>
              <a:rPr lang="ru-RU" dirty="0" smtClean="0"/>
              <a:t>Разъёмный способ – щелевой замок внешнего или внутреннего зацепления. Для внешнего зацепления на одной или обеих деталях делают наружные разрезы, но не более, чем до середины. Такое соединение легко собирается и разбирается.</a:t>
            </a:r>
            <a:endParaRPr lang="ru-RU" dirty="0"/>
          </a:p>
        </p:txBody>
      </p:sp>
      <p:pic>
        <p:nvPicPr>
          <p:cNvPr id="2050" name="Picture 2" descr="E:\мама работа\для презинтации\P10503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мама работа\для презинтации\P10503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20888"/>
            <a:ext cx="3075806" cy="410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48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Лист бумаги очень пластичен, т.е. его поверхность легко преобразуется. Объёмное изделие можно сделать складыванием и сгибанием листа бумаги. Сгибанием без каких – либо складок образуется изогнутая поверхность. Она может быть конической или цилиндрической.</a:t>
            </a:r>
          </a:p>
          <a:p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91264" cy="1188368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Преобразование поверхности листа бумаги.</a:t>
            </a:r>
            <a:endParaRPr lang="ru-RU" sz="3200" dirty="0"/>
          </a:p>
        </p:txBody>
      </p:sp>
      <p:pic>
        <p:nvPicPr>
          <p:cNvPr id="3074" name="Picture 2" descr="E:\мама работа\для презинтации\FZsyBGB2Dx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36912"/>
            <a:ext cx="2526020" cy="386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мама работа\для презинтации\P10503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653" y="2564904"/>
            <a:ext cx="2950935" cy="393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40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07360"/>
          </a:xfrm>
        </p:spPr>
        <p:txBody>
          <a:bodyPr/>
          <a:lstStyle/>
          <a:p>
            <a:r>
              <a:rPr lang="ru-RU" dirty="0" smtClean="0"/>
              <a:t>Складная поверхность образуется складыванием или поочерёдным изменением направления  складок внутрь или наружу. Примером такой поверхности является «гармошка».</a:t>
            </a:r>
            <a:endParaRPr lang="ru-RU" dirty="0"/>
          </a:p>
        </p:txBody>
      </p:sp>
      <p:pic>
        <p:nvPicPr>
          <p:cNvPr id="4098" name="Picture 2" descr="E:\мама работа\для презинтации\P10503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мама работа\для презинтации\uWU_ZQY_uB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345638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65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/>
          </a:bodyPr>
          <a:lstStyle/>
          <a:p>
            <a:r>
              <a:rPr lang="ru-RU" dirty="0" smtClean="0"/>
              <a:t>Преобразование поверхности листа способом оригами.</a:t>
            </a:r>
          </a:p>
          <a:p>
            <a:r>
              <a:rPr lang="ru-RU" dirty="0" smtClean="0"/>
              <a:t>Развивающий </a:t>
            </a:r>
            <a:r>
              <a:rPr lang="ru-RU" dirty="0"/>
              <a:t>потенциал оригами высок. Процесс изготовления бумажных фигурок способствует решению многих задач, стоящих перед дошкольным воспитанием. Превращение листа бумаги в игрушку, дети воспринимают как увлекательную игру, не замечая, что в процессе складывания решают очень сложные математические задачи: находят вертикаль, горизонталь, параллели и диагонали, делят целое на части, знакомятся с различными геометрическими фигурами: треугольником, квадратом, трапецией и т.д., получают их в процессе складывания.</a:t>
            </a:r>
          </a:p>
        </p:txBody>
      </p:sp>
    </p:spTree>
    <p:extLst>
      <p:ext uri="{BB962C8B-B14F-4D97-AF65-F5344CB8AC3E}">
        <p14:creationId xmlns:p14="http://schemas.microsoft.com/office/powerpoint/2010/main" val="412532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E:\мама работа\для презинтации\P10503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3435846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04" y="980728"/>
            <a:ext cx="3429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56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3264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Бумагокручение</a:t>
            </a:r>
            <a:r>
              <a:rPr lang="ru-RU" sz="2000" dirty="0" smtClean="0"/>
              <a:t> или </a:t>
            </a:r>
            <a:r>
              <a:rPr lang="ru-RU" sz="2000" dirty="0" err="1" smtClean="0"/>
              <a:t>квиллинг</a:t>
            </a:r>
            <a:r>
              <a:rPr lang="ru-RU" sz="2000" dirty="0" smtClean="0"/>
              <a:t>. Этот способ основан на умении скручивать полоски бумаги разной длины и ширины, видоизменять их форму и составлять из </a:t>
            </a:r>
            <a:r>
              <a:rPr lang="ru-RU" sz="2000" dirty="0"/>
              <a:t>п</a:t>
            </a:r>
            <a:r>
              <a:rPr lang="ru-RU" sz="2000" dirty="0" smtClean="0"/>
              <a:t>олученных деталей объёмные и плоскостные композиции. Используется двухсторонняя бумага для оригами или цветная бумага для принтера.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2192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Нетрадиционные техники работы с бумагой. </a:t>
            </a:r>
            <a:endParaRPr lang="ru-RU" sz="3200" dirty="0"/>
          </a:p>
        </p:txBody>
      </p:sp>
      <p:pic>
        <p:nvPicPr>
          <p:cNvPr id="6146" name="Picture 2" descr="E:\мама работа\для презинтации\AUWkmAl2qJ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3410691" cy="366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мама работа\для презинтации\CdXWS1kvxr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2839106"/>
            <a:ext cx="2736304" cy="381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35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425</TotalTime>
  <Words>507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Обогащение представлений детей в процессе конструирования из бумаги.</vt:lpstr>
      <vt:lpstr>Презентация PowerPoint</vt:lpstr>
      <vt:lpstr>Способы соединения бумаги </vt:lpstr>
      <vt:lpstr>Презентация PowerPoint</vt:lpstr>
      <vt:lpstr>Преобразование поверхности листа бумаги.</vt:lpstr>
      <vt:lpstr>Презентация PowerPoint</vt:lpstr>
      <vt:lpstr>Презентация PowerPoint</vt:lpstr>
      <vt:lpstr>Презентация PowerPoint</vt:lpstr>
      <vt:lpstr>Нетрадиционные техники работы с бумагой. </vt:lpstr>
      <vt:lpstr>Презентация PowerPoint</vt:lpstr>
      <vt:lpstr>Презентация PowerPoint</vt:lpstr>
      <vt:lpstr>Желаем творческих успехов и новых открытий при работе с различными видами бумаги.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</dc:creator>
  <cp:lastModifiedBy>1</cp:lastModifiedBy>
  <cp:revision>9</cp:revision>
  <dcterms:created xsi:type="dcterms:W3CDTF">2014-01-21T11:16:51Z</dcterms:created>
  <dcterms:modified xsi:type="dcterms:W3CDTF">2016-03-21T18:34:03Z</dcterms:modified>
</cp:coreProperties>
</file>