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857232"/>
            <a:ext cx="6994044" cy="4071966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Работа с текстом</a:t>
            </a:r>
            <a:br>
              <a:rPr lang="ru-RU" sz="6000" dirty="0" smtClean="0"/>
            </a:br>
            <a:r>
              <a:rPr lang="ru-RU" sz="6000" dirty="0" smtClean="0"/>
              <a:t>подготовка к ЕГЭ</a:t>
            </a:r>
            <a:endParaRPr lang="ru-RU" sz="6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643050"/>
            <a:ext cx="7498080" cy="3857652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r>
              <a:rPr lang="ru-RU" dirty="0" smtClean="0"/>
              <a:t>Цели:</a:t>
            </a:r>
            <a:br>
              <a:rPr lang="ru-RU" dirty="0" smtClean="0"/>
            </a:br>
            <a:r>
              <a:rPr lang="ru-RU" dirty="0" smtClean="0"/>
              <a:t>-обобщение полученных знаний по теме «Текст. Речь»;</a:t>
            </a:r>
            <a:br>
              <a:rPr lang="ru-RU" dirty="0" smtClean="0"/>
            </a:br>
            <a:r>
              <a:rPr lang="ru-RU" dirty="0" smtClean="0"/>
              <a:t>- подготовка к ЕГЭ.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11156"/>
          </a:xfrm>
        </p:spPr>
        <p:txBody>
          <a:bodyPr>
            <a:normAutofit fontScale="90000"/>
          </a:bodyPr>
          <a:lstStyle/>
          <a:p>
            <a:pPr algn="r"/>
            <a:r>
              <a:rPr lang="ru-RU" sz="4000" b="1" dirty="0" smtClean="0"/>
              <a:t>Мини-текст 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714356"/>
            <a:ext cx="7790712" cy="5534044"/>
          </a:xfrm>
        </p:spPr>
        <p:txBody>
          <a:bodyPr/>
          <a:lstStyle/>
          <a:p>
            <a:r>
              <a:rPr lang="ru-RU" dirty="0" smtClean="0"/>
              <a:t>(1)… (2) Можно назвать его здравым смыслом научной работы. (3) наука не может двигаться без внезапных скачков мысли, озарений, интуиции, но неожиданные идеи, выдерживающие проверку, возникают только на основе профессионализма. (4) Да и научная интуиция рождается в результате серьезной работы, как в хирургии, где сложные вещи удаются только на самом высоком профессиональном уровне. </a:t>
            </a: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42852"/>
            <a:ext cx="7786742" cy="100013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3200" dirty="0" smtClean="0"/>
              <a:t>Какое из приведенных ниже предложение должно быть первым в этом тексте?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643050"/>
            <a:ext cx="7647836" cy="478634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596646" indent="-514350">
              <a:buAutoNum type="arabicParenR"/>
            </a:pPr>
            <a:r>
              <a:rPr lang="ru-RU" dirty="0" smtClean="0"/>
              <a:t>Ученый всегда стремится сделать какое-то открытие.</a:t>
            </a:r>
          </a:p>
          <a:p>
            <a:pPr marL="596646" indent="-514350">
              <a:buAutoNum type="arabicParenR"/>
            </a:pPr>
            <a:r>
              <a:rPr lang="ru-RU" dirty="0" smtClean="0"/>
              <a:t>Предельный профессионализм – одно из главных требований к человеку, посвятившему себя науке.</a:t>
            </a:r>
          </a:p>
          <a:p>
            <a:pPr marL="596646" indent="-514350">
              <a:buAutoNum type="arabicParenR"/>
            </a:pPr>
            <a:r>
              <a:rPr lang="ru-RU" dirty="0" smtClean="0"/>
              <a:t>Человек, посвятивший себя науке, должен обладать незаурядным умом.</a:t>
            </a:r>
          </a:p>
          <a:p>
            <a:pPr marL="596646" indent="-514350">
              <a:buAutoNum type="arabicParenR"/>
            </a:pPr>
            <a:r>
              <a:rPr lang="ru-RU" dirty="0" smtClean="0"/>
              <a:t>Неожиданное озарение – основа научного исследования.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642918"/>
            <a:ext cx="6636854" cy="857256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Определите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785926"/>
            <a:ext cx="3657600" cy="4401514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3200" dirty="0" smtClean="0"/>
              <a:t>Стиль текста: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1) официально-деловой</a:t>
            </a:r>
          </a:p>
          <a:p>
            <a:r>
              <a:rPr lang="ru-RU" dirty="0" smtClean="0"/>
              <a:t>2) публицистический</a:t>
            </a:r>
          </a:p>
          <a:p>
            <a:r>
              <a:rPr lang="ru-RU" dirty="0" smtClean="0"/>
              <a:t>3) художественный</a:t>
            </a:r>
          </a:p>
          <a:p>
            <a:r>
              <a:rPr lang="ru-RU" dirty="0" smtClean="0"/>
              <a:t>4) разговорный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785926"/>
            <a:ext cx="3657600" cy="4401514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3200" dirty="0" smtClean="0"/>
              <a:t>Тип текста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1) описание</a:t>
            </a:r>
          </a:p>
          <a:p>
            <a:r>
              <a:rPr lang="ru-RU" dirty="0" smtClean="0"/>
              <a:t>2) повествование</a:t>
            </a:r>
          </a:p>
          <a:p>
            <a:r>
              <a:rPr lang="ru-RU" dirty="0" smtClean="0"/>
              <a:t>3) рассуждение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320"/>
            <a:ext cx="3929090" cy="186879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400" dirty="0" smtClean="0"/>
              <a:t>Синонимами к слову интуиция в данном тексте являются слова (словосочетания):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2285992"/>
            <a:ext cx="3657600" cy="3901448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1) здравый смысл</a:t>
            </a:r>
          </a:p>
          <a:p>
            <a:r>
              <a:rPr lang="ru-RU" dirty="0" smtClean="0"/>
              <a:t>2) профессионализм</a:t>
            </a:r>
          </a:p>
          <a:p>
            <a:r>
              <a:rPr lang="ru-RU" dirty="0" smtClean="0"/>
              <a:t>3) озарение</a:t>
            </a:r>
          </a:p>
          <a:p>
            <a:r>
              <a:rPr lang="ru-RU" dirty="0" smtClean="0"/>
              <a:t>4) внезапные скачки мысли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285728"/>
            <a:ext cx="3657600" cy="590171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Какое предложение связано с предыдущим при помощи союза и лексического повтора?</a:t>
            </a:r>
          </a:p>
          <a:p>
            <a:r>
              <a:rPr lang="ru-RU" dirty="0" smtClean="0"/>
              <a:t>1) 2</a:t>
            </a:r>
          </a:p>
          <a:p>
            <a:r>
              <a:rPr lang="ru-RU" dirty="0" smtClean="0"/>
              <a:t>2) 3</a:t>
            </a:r>
          </a:p>
          <a:p>
            <a:r>
              <a:rPr lang="ru-RU" dirty="0" smtClean="0"/>
              <a:t>3) 4</a:t>
            </a:r>
            <a:endParaRPr lang="ru-RU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</TotalTime>
  <Words>203</Words>
  <PresentationFormat>Экран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Работа с текстом подготовка к ЕГЭ</vt:lpstr>
      <vt:lpstr>Цели: -обобщение полученных знаний по теме «Текст. Речь»; - подготовка к ЕГЭ.</vt:lpstr>
      <vt:lpstr>Мини-текст </vt:lpstr>
      <vt:lpstr>Какое из приведенных ниже предложение должно быть первым в этом тексте? </vt:lpstr>
      <vt:lpstr>Определите </vt:lpstr>
      <vt:lpstr>Синонимами к слову интуиция в данном тексте являются слова (словосочетания):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текстом подготовка к ЕГЭ</dc:title>
  <cp:lastModifiedBy>Наташа</cp:lastModifiedBy>
  <cp:revision>9</cp:revision>
  <dcterms:modified xsi:type="dcterms:W3CDTF">2013-11-27T04:54:15Z</dcterms:modified>
</cp:coreProperties>
</file>