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F7394-3981-4B41-AAF7-93ACF1617835}" type="datetimeFigureOut">
              <a:rPr lang="ru-RU"/>
              <a:pPr>
                <a:defRPr/>
              </a:pPr>
              <a:t>22.03.2016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9DE9B-8EEB-4BFD-ACEA-911D5566E1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6C3F8-F585-4927-9972-6C49F691D9D9}" type="datetimeFigureOut">
              <a:rPr lang="ru-RU"/>
              <a:pPr>
                <a:defRPr/>
              </a:pPr>
              <a:t>22.03.2016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F6239-9245-4098-935E-2E5EA007E9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16E10-5491-49AE-86C1-9B0DED930D61}" type="datetimeFigureOut">
              <a:rPr lang="ru-RU"/>
              <a:pPr>
                <a:defRPr/>
              </a:pPr>
              <a:t>22.03.2016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66611-3E25-4FD5-8995-1EF98CBC8D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ACD60-9BCC-4814-8218-6A1292F382ED}" type="datetimeFigureOut">
              <a:rPr lang="ru-RU"/>
              <a:pPr>
                <a:defRPr/>
              </a:pPr>
              <a:t>22.03.2016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F00B6-921C-466F-8DE4-08CE4C3CCD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D3655-6BEA-429C-B78F-BB9C8B9C7001}" type="datetimeFigureOut">
              <a:rPr lang="ru-RU"/>
              <a:pPr>
                <a:defRPr/>
              </a:pPr>
              <a:t>22.03.2016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6EEE-9FB3-41A3-9F7F-FD787885AA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3DE58-FC59-4BBD-A396-63C82DF5A169}" type="datetimeFigureOut">
              <a:rPr lang="ru-RU"/>
              <a:pPr>
                <a:defRPr/>
              </a:pPr>
              <a:t>22.03.2016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70361-1B8D-4F9A-9F5A-CD18A1A9CC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956BA-251B-4AB6-970C-DC6AE9B0DA47}" type="datetimeFigureOut">
              <a:rPr lang="ru-RU"/>
              <a:pPr>
                <a:defRPr/>
              </a:pPr>
              <a:t>22.03.2016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C5032-C66D-4892-A3D9-1DD4296285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0467D-9606-4A7D-8783-D43DA2A61513}" type="datetimeFigureOut">
              <a:rPr lang="ru-RU"/>
              <a:pPr>
                <a:defRPr/>
              </a:pPr>
              <a:t>22.03.2016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BD880-8DCF-4325-ACB3-D5AB6F8C93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CFF60-15ED-4CCA-A4AE-637C0E671D1B}" type="datetimeFigureOut">
              <a:rPr lang="ru-RU"/>
              <a:pPr>
                <a:defRPr/>
              </a:pPr>
              <a:t>22.03.2016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87658-F7E9-4E9D-82F6-C6453B62EC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97E8F-8DA7-487B-B399-DB6C4E7DFA22}" type="datetimeFigureOut">
              <a:rPr lang="ru-RU"/>
              <a:pPr>
                <a:defRPr/>
              </a:pPr>
              <a:t>22.03.2016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06A02-E1EE-415D-93CC-994C65AC06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F1C1A-1A2F-4B3D-BACC-93E2332BB9BA}" type="datetimeFigureOut">
              <a:rPr lang="ru-RU"/>
              <a:pPr>
                <a:defRPr/>
              </a:pPr>
              <a:t>22.03.2016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69934-20FF-493C-A8B8-B6CEE6EC4A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ED375A-AF11-4422-A354-65EF91C8FF07}" type="datetimeFigureOut">
              <a:rPr lang="ru-RU"/>
              <a:pPr>
                <a:defRPr/>
              </a:pPr>
              <a:t>22.03.2016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FA181C-70A7-47B7-936D-93FBA3D5D1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115616" y="548681"/>
            <a:ext cx="8028384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Утренняя гимнастика </a:t>
            </a:r>
          </a:p>
          <a:p>
            <a:pPr algn="ctr"/>
            <a:r>
              <a:rPr lang="ru-RU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детском саду</a:t>
            </a:r>
          </a:p>
          <a:p>
            <a:pPr algn="ctr"/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2" name="Picture 4" descr="C:\Users\HOME\Desktop\физкультура\фот\iCARKCL2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852936"/>
            <a:ext cx="6286111" cy="3417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7560840" cy="2088231"/>
          </a:xfrm>
        </p:spPr>
        <p:txBody>
          <a:bodyPr/>
          <a:lstStyle/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Основная задача утренней гимнастики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5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95736" y="1844824"/>
            <a:ext cx="6552728" cy="3793976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перевести ребенка в бодрое состояние;</a:t>
            </a:r>
            <a:endParaRPr lang="ru-RU" sz="20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активизировать и содействовать переходу к более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интенсивной деятельности;</a:t>
            </a:r>
            <a:endParaRPr lang="ru-RU" sz="20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потребности перехода от сна к 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бодрствованию через движения;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воспитывать привычку к здоровому образу жизни</a:t>
            </a:r>
          </a:p>
          <a:p>
            <a:pPr algn="l"/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HOME\Desktop\iCAJGDYC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149080"/>
            <a:ext cx="3384376" cy="25382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884368" cy="1786210"/>
          </a:xfrm>
        </p:spPr>
        <p:txBody>
          <a:bodyPr/>
          <a:lstStyle/>
          <a:p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Значение утренней гимнастики прежде всего определяется повышением жизнедеятельности всего организма</a:t>
            </a:r>
            <a:endParaRPr lang="ru-RU" sz="36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051720" y="2348880"/>
            <a:ext cx="6984776" cy="3777283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 мышечной системы активизирует: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сердечно – сосудистую систему;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дыхательную систему;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растормаживает нервную систему;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создаёт условия для хорошей умственной  работоспособности;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создаёт условия для перехода к деятельному состоянию всего организма.</a:t>
            </a:r>
          </a:p>
          <a:p>
            <a:pPr>
              <a:buFont typeface="Courier New" pitchFamily="49" charset="0"/>
              <a:buChar char="o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88641"/>
            <a:ext cx="7632848" cy="1800199"/>
          </a:xfrm>
        </p:spPr>
        <p:txBody>
          <a:bodyPr/>
          <a:lstStyle/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структуру утренней гимнастики входят: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1916832"/>
            <a:ext cx="6840760" cy="3721968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разминка;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оздоровительный бег;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 общеразвивающих упражнений;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подвижные, малоподвижные игры;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дыхательные и коррекционные упражнения;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расслабление.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HOME\Desktop\физкультура\фот\iCAMMKDL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171522"/>
            <a:ext cx="3384376" cy="2538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92888" cy="1143000"/>
          </a:xfrm>
        </p:spPr>
        <p:txBody>
          <a:bodyPr/>
          <a:lstStyle/>
          <a:p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Формы проведения утренней гимнастики: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1600200"/>
            <a:ext cx="663508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традиционная форма;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обыгрывание какого-нибудь сюжета;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игрового характера;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использованием элементов ритмической гимнастики, танцевальных движений, хороводов;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оздоровительный бег;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полосы препятствий;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использованием простейших тренажеров и тренажеров сложного устройства.</a:t>
            </a:r>
          </a:p>
          <a:p>
            <a:pPr>
              <a:buNone/>
            </a:pPr>
            <a:endParaRPr lang="ru-RU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HOME\Desktop\физкультура\фот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941168"/>
            <a:ext cx="2496140" cy="1573197"/>
          </a:xfrm>
          <a:prstGeom prst="rect">
            <a:avLst/>
          </a:prstGeom>
          <a:noFill/>
        </p:spPr>
      </p:pic>
      <p:pic>
        <p:nvPicPr>
          <p:cNvPr id="5123" name="Picture 3" descr="C:\Users\HOME\Desktop\физкультура\фот\iCAN4U59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04942" y="4941168"/>
            <a:ext cx="2397386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922114"/>
          </a:xfrm>
        </p:spPr>
        <p:txBody>
          <a:bodyPr/>
          <a:lstStyle/>
          <a:p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Место проведения утренней гимнастики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1268760"/>
            <a:ext cx="6912768" cy="5328592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Музыкальный зал         Физкультурный зал</a:t>
            </a:r>
          </a:p>
          <a:p>
            <a:pPr>
              <a:buNone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Групповая комната               Спортивная </a:t>
            </a: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площадка на улице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HOME\Desktop\всячина\Фотографии\фотки\_DSC24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772816"/>
            <a:ext cx="2808312" cy="1866186"/>
          </a:xfrm>
          <a:prstGeom prst="rect">
            <a:avLst/>
          </a:prstGeom>
          <a:noFill/>
        </p:spPr>
      </p:pic>
      <p:pic>
        <p:nvPicPr>
          <p:cNvPr id="6148" name="Picture 4" descr="C:\Users\HOME\Desktop\iCA1BY0G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772816"/>
            <a:ext cx="2808312" cy="1872207"/>
          </a:xfrm>
          <a:prstGeom prst="rect">
            <a:avLst/>
          </a:prstGeom>
          <a:noFill/>
        </p:spPr>
      </p:pic>
      <p:pic>
        <p:nvPicPr>
          <p:cNvPr id="6149" name="Picture 5" descr="C:\Users\HOME\Desktop\0004-007-Pjat-gruppovykh-pomeschenij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4365104"/>
            <a:ext cx="2808312" cy="1836498"/>
          </a:xfrm>
          <a:prstGeom prst="rect">
            <a:avLst/>
          </a:prstGeom>
          <a:noFill/>
        </p:spPr>
      </p:pic>
      <p:pic>
        <p:nvPicPr>
          <p:cNvPr id="6150" name="Picture 6" descr="C:\Users\HOME\Desktop\iCA1R4W1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4797152"/>
            <a:ext cx="2520280" cy="18902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632848" cy="1930226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Утренняя гимнастика состоит из трех компонентов: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1772816"/>
            <a:ext cx="6635080" cy="4353347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Вводная часть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Основная часть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Заключительная часть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C:\Users\HOME\Desktop\физкультура\фот\iCAUVO11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501008"/>
            <a:ext cx="2088232" cy="1479777"/>
          </a:xfrm>
          <a:prstGeom prst="rect">
            <a:avLst/>
          </a:prstGeom>
          <a:noFill/>
        </p:spPr>
      </p:pic>
      <p:pic>
        <p:nvPicPr>
          <p:cNvPr id="7171" name="Picture 3" descr="C:\Users\HOME\Desktop\физкультура\фот\iCAJJ3FU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544988"/>
            <a:ext cx="2160240" cy="1384769"/>
          </a:xfrm>
          <a:prstGeom prst="rect">
            <a:avLst/>
          </a:prstGeom>
          <a:noFill/>
        </p:spPr>
      </p:pic>
      <p:pic>
        <p:nvPicPr>
          <p:cNvPr id="7172" name="Picture 4" descr="C:\Users\HOME\Desktop\всячина\Открытые занятия\20121101_0952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5013176"/>
            <a:ext cx="2267744" cy="1700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488832" cy="1714202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Подбор общеразвивающих упражнений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1600200"/>
            <a:ext cx="663508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упражнения должны быть для всех групп мышц;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 разных исходных положений;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разной интенсивности, темпа;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различными пособиями;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ритмично-музыкальным сопровождением.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HOME\Desktop\физкультура\фот\iс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3863" y="4651374"/>
            <a:ext cx="3094244" cy="20179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60648"/>
            <a:ext cx="7992888" cy="3802434"/>
          </a:xfrm>
        </p:spPr>
        <p:txBody>
          <a:bodyPr/>
          <a:lstStyle/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Главное, чтобы дети были здоровы, бодры, веселы и занимались с удовольствием!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9218" name="Picture 2" descr="C:\Users\HOME\Desktop\всячина\День здоровья\DSC048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356992"/>
            <a:ext cx="4443058" cy="3332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256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Times New Roman</vt:lpstr>
      <vt:lpstr>Wingdings</vt:lpstr>
      <vt:lpstr>Тема Office</vt:lpstr>
      <vt:lpstr>Презентация PowerPoint</vt:lpstr>
      <vt:lpstr>Основная задача утренней гимнастики </vt:lpstr>
      <vt:lpstr>Значение утренней гимнастики прежде всего определяется повышением жизнедеятельности всего организма</vt:lpstr>
      <vt:lpstr>В структуру утренней гимнастики входят:</vt:lpstr>
      <vt:lpstr>Формы проведения утренней гимнастики:</vt:lpstr>
      <vt:lpstr>Место проведения утренней гимнастики</vt:lpstr>
      <vt:lpstr>Утренняя гимнастика состоит из трех компонентов: </vt:lpstr>
      <vt:lpstr>Подбор общеразвивающих упражнений </vt:lpstr>
      <vt:lpstr>Главное, чтобы дети были здоровы, бодры, веселы и занимались с удовольствием!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Катенок</dc:creator>
  <cp:lastModifiedBy>User</cp:lastModifiedBy>
  <cp:revision>30</cp:revision>
  <dcterms:created xsi:type="dcterms:W3CDTF">2012-12-02T16:48:00Z</dcterms:created>
  <dcterms:modified xsi:type="dcterms:W3CDTF">2016-03-22T12:48:56Z</dcterms:modified>
</cp:coreProperties>
</file>