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59" r:id="rId5"/>
    <p:sldId id="26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FCDA-713E-4A25-A518-5B81543096B9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EE8A5-7678-4AAE-837E-44D989135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6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5CA-E5CA-4111-A853-20ED91D42828}" type="datetime1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0C99-912F-497E-A7DB-ACA690C3A247}" type="datetime1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C2A-85CC-4898-ACA8-2CD46D595518}" type="datetime1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A623-EC95-4E67-972D-F2B9A9EFD9A1}" type="datetime1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6CF7-C2F4-44A2-8ED8-378110BD87DD}" type="datetime1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EAD4-F74F-4249-96F4-86EE61CEC1DF}" type="datetime1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6C61-6113-4C5A-B6B4-4CFFE993BF98}" type="datetime1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CB53-B49F-4CDC-ABC8-59B84BE88AE9}" type="datetime1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3D40-6918-4E8B-B938-2324B23AB079}" type="datetime1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CC22-5407-4005-93F5-DC12B6AA38C7}" type="datetime1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334E-A1B0-43A0-ADE0-29EF6CE5222D}" type="datetime1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F700-4FA1-4827-836A-352B2C2745A9}" type="datetime1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0FBC-C10B-4A7F-B6F5-FEE20BFEF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339" y="571472"/>
            <a:ext cx="5829300" cy="381003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Журнал группы №5 «Фантазеры» детского сада 25 Невского района Санкт-Петербурга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4" y="1142976"/>
            <a:ext cx="3053975" cy="762005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сентябрь-ноябрь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802" y="1928794"/>
            <a:ext cx="3583033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Фантазеры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6340" y="8583880"/>
            <a:ext cx="303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Собакарева А.В.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8" y="3059832"/>
            <a:ext cx="5310036" cy="4801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166742"/>
            <a:ext cx="5715040" cy="7328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Осенью-осенью….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0" y="3203848"/>
            <a:ext cx="3789040" cy="2845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5796136"/>
            <a:ext cx="3814341" cy="2869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6" y="807634"/>
            <a:ext cx="3717032" cy="278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79512"/>
            <a:ext cx="5729306" cy="758458"/>
          </a:xfrm>
        </p:spPr>
        <p:txBody>
          <a:bodyPr>
            <a:normAutofit/>
          </a:bodyPr>
          <a:lstStyle/>
          <a:p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Страничка для родителей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827584"/>
            <a:ext cx="6624736" cy="79928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/>
              <a:t>Дети шестого года жизни уже могут распределять роли до начала игры и строить свое поведение, придерживаясь роли. Игровое взаимодействие сопровождается речью, соответствующей и по содержанию, и интонационно взятой роли. Речь, сопровождающая реальные отношения детей, отличается от ролевой речи. Дети начинают осваивать социальные отношения и понимать подчиненность позиций в различных видах деятельности взрослых, одни роли становятся для них более привлекательными, чем другие. При распределении ролей могут возникать конфликты, связанные с субординацией ролевого поведения. Наблюдается организация игрового пространства, в котором выделяются смысловой «центр» и «периферия». (В игре «Больница» таким центром оказывается кабинет врача, в игре «Парикмахерская» — зал стрижки, а зал ожидания выступает в качестве периферии игрового пространства.) Действия детей в играх становятся разнообразными. Развивается изобразительная деятельность детей. Это возраст наиболее активного рисования. В течение года дети способны создать до двух тысяч рисунков. Рисунки могут быть самыми разными по содержанию: это и жизненные впечатления детей, и воображаемые ситуации, и иллюстрации к фильмам и книгам. Обычно рисунки представляют собой схематичные изображения различных объектов, но могут отличаться оригинальностью композиционного решения, передавать статичные и динамичные отношения. Рисунки приобретают сюжетный характер; достаточно часто встречаются многократно повторяющиеся сюжеты с небольшими или, напротив, существенными изменениями. Изображение человека становится более детализированным и пропорциональным. По рисунку можно судить о половой принадлежности и эмоциональном состоянии изображенного человека. Конструирование характеризуется умением анализировать условия, в которых протекает эта деятельность. Дети используют и называют раз- личные детали деревянного конструктора. Могут заменить детали пост- ройки в зависимости от имеющегося материала. Овладевают обобщенным способом обследования образца. Дети способны выделять основные части предполагаемой постройки. Конструктивная деятельность может осуществляться на основе схемы, по замыслу и по условиям. Появляется конструирование в ходе совместной деятельности. Дети могут конструировать из бумаги, складывая ее в несколько раз (два, четыре, шесть сгибаний); из природного материала. Они осваивают два способа конструирования: 1) от природного материала к художествен- ному образу (ребенок «достраивает» природный материал до целостного образа, дополняя его различными деталями); 2) от художественного образа к природному материалу (ребенок подбирает необходимый материал, для того чтобы воплотить образ). Продолжает совершенствоваться восприятие цвета, формы и величины, строения предметов; систематизируются представления детей. Они называют не только основные цвета и их оттенки, но и промежуточные цветовые оттенки; форму прямоугольников, овалов, треугольников. Воспринимают величину объектов, легко выстраивают в ряд — по возрастанию или убыванию — до 10 различных предметов.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467545"/>
            <a:ext cx="6172200" cy="770067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/>
              <a:t>Однако дети могут испытывать трудности при анализе пространственного положения объектов, если сталкиваются с несоответствием формы и их пространственного расположения. Это свидетельствует о том, что в различных ситуациях восприятие представляет для дошкольников известные сложности, особенно если они должны одновременно учитывать несколько различных и при этом противоположных признаков. В старшем дошкольном возрасте продолжает развиваться образное мышление. Дети способны не только решить задачу в наглядном плане, но и совершить преобразования объекта, указать, в какой последовательности объекты вступят во взаимодействие и т. д. Однако подобные решения окажутся правильными только в том случае, если дети будут применять адекватные мыслительные средства. Среди них можно выделить схематизированные представления, которые возникают в процессе наглядного моделирования; комплексные представления, отражающие представления детей о системе признаков, которыми могут обладать объекты, а также представления, отражающие стадии преобразования различных объектов и явлений (представления о цикличности изменений): представления о смене времен года, дня и ночи, об увеличении и уменьшении объектов в результате различных воздействий, представления о развитии и т. д. Кроме того, продолжают совершенствоваться обобщения, что является 248 основой словесно-логического мышления. В дошкольном возрасте у детей еще отсутствуют представления о классах объектов. Дети группируют объекты по признакам, которые могут изменяться, однако начинают формироваться операции логического сложения и умножения классов. Так, например, старшие дошкольники при группировке объектов могут учитывать два признака: цвет и форму (материал) и т. д. Как показали исследования отечественных психологов, дети старшего дошкольного возраста способны рассуждать и давать адекватные причинные объяснения, если анализируемые отношения не выходят за пределы их наглядного опыта. Развитие воображения в этом возрасте позволяет детям сочинять до- статочно оригинальные и последовательно разворачивающиеся истории. Воображение будет активно развиваться лишь при условии проведения специальной работы по его активизации. Продолжают развиваться устойчивость, распределение, переключаемость внимания. Наблюдается переход от непроизвольного к произвольному вниманию. Продолжает совершенствоваться речь, в том числе ее звуковая сторона. Дети могут правильно воспроизводить шипящие, свистящие и сонорные звуки. Развиваются фонематический слух, интонационная выразительность речи при чтении стихов в сюжетно-ролевой игре и в повседневной жизни. Совершенствуется грамматический строй речи. Дети используют практически все части речи, активно занимаются словотворчеством. Богаче становится лексика: активно используются синонимы и антонимы. Развивается связная речь. Дети могут пересказывать, рассказывать по картинке, передавая не только главное, но и детали. Достижения этого возраста характеризуются распределением ролей в игровой деятельности; структурированием игрового пространства; дальнейшим развитием изобразительной деятельности, отличающейся высокой продуктивностью; применением в конструировании обобщенного способа обследования образца; усвоением обобщенных способов изображения предметов одинаковой формы. Восприятие в этом возрасте характеризуется анализом сложных форм объектов; развитие мышления сопровождается освоением мыслительных средств (схематизированные представления, комплексные представления, представления о цикличности изменений); развиваются умение обобщать, причинное мышление, воображение, произвольное внимание, речь, образ 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12"/>
            <a:ext cx="3401324" cy="2325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5888094"/>
            <a:ext cx="2304256" cy="30271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664" y="899592"/>
            <a:ext cx="5376660" cy="61820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/>
              <a:t>				</a:t>
            </a:r>
          </a:p>
          <a:p>
            <a:pPr algn="ctr">
              <a:buNone/>
            </a:pPr>
            <a:r>
              <a:rPr lang="ru-RU" sz="2800" dirty="0"/>
              <a:t>	</a:t>
            </a:r>
            <a:r>
              <a:rPr lang="ru-RU" sz="2800" dirty="0" smtClean="0"/>
              <a:t>		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Меня зовут 				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Лесовичок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!!!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			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Вот и наступила осень! Для меня это  очень важное время года – нужно грибы-ягоды собирать, заготовки на зиму делать, следить, чтобы лесные жители свои дома в порядок привели. </a:t>
            </a:r>
            <a:endParaRPr lang="ru-RU" sz="2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Я для вас в этом номере очень много сюрпризов приготовил! Готовы отправиться в путешествие по осеннему лесу?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Тогда вперед!!!!!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680" y="611560"/>
            <a:ext cx="6172200" cy="399558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Привет, ребята!!!</a:t>
            </a:r>
            <a:b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0"/>
            <a:ext cx="4752975" cy="1400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3" y="3183854"/>
            <a:ext cx="2414022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63" y="971600"/>
            <a:ext cx="6172200" cy="7494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 на свете всех умнее???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1717533"/>
            <a:ext cx="6172200" cy="30243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/>
              <a:t>Задание </a:t>
            </a:r>
            <a:r>
              <a:rPr lang="ru-RU" sz="1600" b="1" dirty="0" smtClean="0"/>
              <a:t>1 – ответьте на вопросы </a:t>
            </a:r>
            <a:r>
              <a:rPr lang="ru-RU" sz="1600" b="1" dirty="0" err="1"/>
              <a:t>Л</a:t>
            </a:r>
            <a:r>
              <a:rPr lang="ru-RU" sz="1600" b="1" dirty="0" err="1" smtClean="0"/>
              <a:t>есовичка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1. Назовите </a:t>
            </a:r>
            <a:r>
              <a:rPr lang="ru-RU" sz="1600" dirty="0" err="1"/>
              <a:t>птиц,которые</a:t>
            </a:r>
            <a:r>
              <a:rPr lang="ru-RU" sz="1600" dirty="0"/>
              <a:t> осенью улетают в тёплые края</a:t>
            </a:r>
            <a:r>
              <a:rPr lang="ru-RU" sz="1600" dirty="0" smtClean="0"/>
              <a:t>? </a:t>
            </a:r>
            <a:r>
              <a:rPr lang="ru-RU" sz="1200" dirty="0" smtClean="0"/>
              <a:t>(</a:t>
            </a:r>
            <a:r>
              <a:rPr lang="ru-RU" sz="1200" dirty="0"/>
              <a:t>Ласточки, журавли, скворцы)</a:t>
            </a:r>
          </a:p>
          <a:p>
            <a:pPr marL="0" indent="0">
              <a:buNone/>
            </a:pPr>
            <a:r>
              <a:rPr lang="ru-RU" sz="1600" dirty="0"/>
              <a:t>2. Из каких частей состоят грибы</a:t>
            </a:r>
            <a:r>
              <a:rPr lang="ru-RU" sz="1600" dirty="0" smtClean="0"/>
              <a:t>? </a:t>
            </a:r>
            <a:r>
              <a:rPr lang="ru-RU" sz="1200" dirty="0" smtClean="0"/>
              <a:t>(</a:t>
            </a:r>
            <a:r>
              <a:rPr lang="ru-RU" sz="1200" dirty="0"/>
              <a:t>Из ножки, шляпки, грибницы)</a:t>
            </a:r>
          </a:p>
          <a:p>
            <a:pPr marL="0" indent="0">
              <a:buNone/>
            </a:pPr>
            <a:r>
              <a:rPr lang="ru-RU" sz="1600" dirty="0"/>
              <a:t>3. Какую ягоду любит, есть медведь</a:t>
            </a:r>
            <a:r>
              <a:rPr lang="ru-RU" sz="1600" dirty="0" smtClean="0"/>
              <a:t>? </a:t>
            </a:r>
            <a:r>
              <a:rPr lang="ru-RU" sz="1200" dirty="0" smtClean="0"/>
              <a:t>(</a:t>
            </a:r>
            <a:r>
              <a:rPr lang="ru-RU" sz="1200" dirty="0"/>
              <a:t>Малину)</a:t>
            </a:r>
          </a:p>
          <a:p>
            <a:pPr marL="0" indent="0">
              <a:buNone/>
            </a:pPr>
            <a:r>
              <a:rPr lang="ru-RU" sz="1600" dirty="0"/>
              <a:t>4. Что растёт в лесу кроме грибов и ягод</a:t>
            </a:r>
            <a:r>
              <a:rPr lang="ru-RU" sz="1600" dirty="0" smtClean="0"/>
              <a:t>? </a:t>
            </a:r>
            <a:r>
              <a:rPr lang="ru-RU" sz="1200" dirty="0" smtClean="0"/>
              <a:t>(</a:t>
            </a:r>
            <a:r>
              <a:rPr lang="ru-RU" sz="1200" dirty="0"/>
              <a:t>Растения, деревья)</a:t>
            </a:r>
          </a:p>
          <a:p>
            <a:pPr marL="0" indent="0">
              <a:buNone/>
            </a:pPr>
            <a:r>
              <a:rPr lang="ru-RU" sz="1600" dirty="0"/>
              <a:t>5. После какого времени наступает осень</a:t>
            </a:r>
            <a:r>
              <a:rPr lang="ru-RU" sz="1600" dirty="0" smtClean="0"/>
              <a:t>? </a:t>
            </a:r>
            <a:r>
              <a:rPr lang="ru-RU" sz="1200" dirty="0" smtClean="0"/>
              <a:t>(</a:t>
            </a:r>
            <a:r>
              <a:rPr lang="ru-RU" sz="1200" dirty="0"/>
              <a:t>Лето)</a:t>
            </a:r>
          </a:p>
          <a:p>
            <a:pPr marL="0" indent="0">
              <a:buNone/>
            </a:pPr>
            <a:r>
              <a:rPr lang="ru-RU" sz="1600" dirty="0"/>
              <a:t>6. Какие красные ягоды в лесу растут на деревьях</a:t>
            </a:r>
            <a:r>
              <a:rPr lang="ru-RU" sz="1600" dirty="0" smtClean="0"/>
              <a:t>? </a:t>
            </a:r>
            <a:r>
              <a:rPr lang="ru-RU" sz="1200" dirty="0" smtClean="0"/>
              <a:t>(</a:t>
            </a:r>
            <a:r>
              <a:rPr lang="ru-RU" sz="1200" dirty="0"/>
              <a:t>Ягоды рябины)</a:t>
            </a:r>
          </a:p>
          <a:p>
            <a:pPr marL="0" indent="0">
              <a:buNone/>
            </a:pPr>
            <a:r>
              <a:rPr lang="ru-RU" sz="1600" dirty="0"/>
              <a:t>7. Что можно приготовить из ягод</a:t>
            </a:r>
            <a:r>
              <a:rPr lang="ru-RU" sz="1600" dirty="0" smtClean="0"/>
              <a:t>? </a:t>
            </a:r>
            <a:r>
              <a:rPr lang="ru-RU" sz="1200" dirty="0" smtClean="0"/>
              <a:t>(</a:t>
            </a:r>
            <a:r>
              <a:rPr lang="ru-RU" sz="1200" dirty="0"/>
              <a:t>Варенье</a:t>
            </a:r>
            <a:r>
              <a:rPr lang="ru-RU" sz="1200" dirty="0" smtClean="0"/>
              <a:t>).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 smtClean="0"/>
              <a:t>Задание 2 – Ответьте на загадки</a:t>
            </a:r>
            <a:endParaRPr lang="ru-RU" sz="1600" b="1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2656" y="4716016"/>
            <a:ext cx="2664296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200" dirty="0" smtClean="0"/>
              <a:t>Ягодку </a:t>
            </a:r>
            <a:r>
              <a:rPr lang="ru-RU" sz="1200" dirty="0"/>
              <a:t>сорвать легко —</a:t>
            </a:r>
          </a:p>
          <a:p>
            <a:r>
              <a:rPr lang="ru-RU" sz="1200" dirty="0"/>
              <a:t>Ведь растет невысоко.</a:t>
            </a:r>
          </a:p>
          <a:p>
            <a:r>
              <a:rPr lang="ru-RU" sz="1200" dirty="0"/>
              <a:t>Под листочки загляни-ка —</a:t>
            </a:r>
          </a:p>
          <a:p>
            <a:r>
              <a:rPr lang="ru-RU" sz="1200" dirty="0"/>
              <a:t>Там созрела... (земляника).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На пеньке сидят братишки.</a:t>
            </a:r>
          </a:p>
          <a:p>
            <a:r>
              <a:rPr lang="ru-RU" sz="1200" dirty="0"/>
              <a:t>Все в веснушках, как мальчишки.</a:t>
            </a:r>
          </a:p>
          <a:p>
            <a:r>
              <a:rPr lang="ru-RU" sz="1200" dirty="0"/>
              <a:t>Эти дружные ребята</a:t>
            </a:r>
          </a:p>
          <a:p>
            <a:r>
              <a:rPr lang="ru-RU" sz="1200" dirty="0"/>
              <a:t>Называются... (опята)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Не в саду, а на болоте.</a:t>
            </a:r>
          </a:p>
          <a:p>
            <a:r>
              <a:rPr lang="ru-RU" sz="1200" dirty="0"/>
              <a:t>Круглая, как пуговка,</a:t>
            </a:r>
          </a:p>
          <a:p>
            <a:r>
              <a:rPr lang="ru-RU" sz="1200" dirty="0"/>
              <a:t>Красненькая... (</a:t>
            </a:r>
            <a:r>
              <a:rPr lang="ru-RU" sz="1200" dirty="0" err="1"/>
              <a:t>клюковка</a:t>
            </a:r>
            <a:r>
              <a:rPr lang="ru-RU" sz="1200" dirty="0"/>
              <a:t>)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Этот миленький грибок</a:t>
            </a:r>
          </a:p>
          <a:p>
            <a:r>
              <a:rPr lang="ru-RU" sz="1200" dirty="0"/>
              <a:t>Выбрал тихий уголок.</a:t>
            </a:r>
          </a:p>
          <a:p>
            <a:r>
              <a:rPr lang="ru-RU" sz="1200" dirty="0"/>
              <a:t>Ножичком его ты срежь-ка,</a:t>
            </a:r>
          </a:p>
          <a:p>
            <a:r>
              <a:rPr lang="ru-RU" sz="1200" dirty="0"/>
              <a:t>Ведь съедобна... (сыроежка)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Эти ягоды, все знают,</a:t>
            </a:r>
          </a:p>
          <a:p>
            <a:r>
              <a:rPr lang="ru-RU" sz="1200" dirty="0"/>
              <a:t>Нам лекарство заменяют.</a:t>
            </a:r>
          </a:p>
          <a:p>
            <a:r>
              <a:rPr lang="ru-RU" sz="1200" dirty="0"/>
              <a:t>Если вы больны ангиной,</a:t>
            </a:r>
          </a:p>
          <a:p>
            <a:r>
              <a:rPr lang="ru-RU" sz="1200" dirty="0"/>
              <a:t>Пейте на ночь чай с... (малиной)</a:t>
            </a:r>
          </a:p>
          <a:p>
            <a:r>
              <a:rPr lang="ru-RU" sz="1200" dirty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7032" y="5056062"/>
            <a:ext cx="2191241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Он живет под елками,</a:t>
            </a:r>
          </a:p>
          <a:p>
            <a:r>
              <a:rPr lang="ru-RU" sz="1200" dirty="0"/>
              <a:t>Скрытый их иголками.</a:t>
            </a:r>
          </a:p>
          <a:p>
            <a:r>
              <a:rPr lang="ru-RU" sz="1200" dirty="0"/>
              <a:t>Много у него братишек.</a:t>
            </a:r>
          </a:p>
          <a:p>
            <a:r>
              <a:rPr lang="ru-RU" sz="1200" dirty="0"/>
              <a:t>Рыжий гриб зовется... (рыжик)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Много темно-синих бус</a:t>
            </a:r>
          </a:p>
          <a:p>
            <a:r>
              <a:rPr lang="ru-RU" sz="1200" dirty="0"/>
              <a:t>Кто-то уронил на куст.</a:t>
            </a:r>
          </a:p>
          <a:p>
            <a:r>
              <a:rPr lang="ru-RU" sz="1200" dirty="0"/>
              <a:t>Их в лукошко собери-ка.</a:t>
            </a:r>
          </a:p>
          <a:p>
            <a:r>
              <a:rPr lang="ru-RU" sz="1200" dirty="0"/>
              <a:t>Эти бусины —... (черника)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Догадайтесь-ка, ребята:</a:t>
            </a:r>
          </a:p>
          <a:p>
            <a:r>
              <a:rPr lang="ru-RU" sz="1200" dirty="0"/>
              <a:t>Шляпка у него мохната.</a:t>
            </a:r>
          </a:p>
          <a:p>
            <a:r>
              <a:rPr lang="ru-RU" sz="1200" dirty="0"/>
              <a:t>Гриб, как розовое ушко.</a:t>
            </a:r>
          </a:p>
          <a:p>
            <a:r>
              <a:rPr lang="ru-RU" sz="1200" dirty="0"/>
              <a:t>Как зовут его? (Волнушка)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На колючем кустике</a:t>
            </a:r>
          </a:p>
          <a:p>
            <a:r>
              <a:rPr lang="ru-RU" sz="1200" dirty="0"/>
              <a:t>Желтенькие </a:t>
            </a:r>
            <a:r>
              <a:rPr lang="ru-RU" sz="1200" dirty="0" err="1"/>
              <a:t>бусики</a:t>
            </a:r>
            <a:r>
              <a:rPr lang="ru-RU" sz="1200" dirty="0"/>
              <a:t>.</a:t>
            </a:r>
          </a:p>
          <a:p>
            <a:r>
              <a:rPr lang="ru-RU" sz="1200" dirty="0"/>
              <a:t>Наступила осень тихо,</a:t>
            </a:r>
          </a:p>
          <a:p>
            <a:r>
              <a:rPr lang="ru-RU" sz="1200" dirty="0"/>
              <a:t>И созрела... (облепиха)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33982"/>
          </a:xfrm>
        </p:spPr>
        <p:txBody>
          <a:bodyPr>
            <a:normAutofit fontScale="90000"/>
          </a:bodyPr>
          <a:lstStyle/>
          <a:p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Веселые задания от </a:t>
            </a:r>
            <a:r>
              <a:rPr lang="ru-RU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Лесовичка</a:t>
            </a:r>
            <a: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8150" y="1151682"/>
            <a:ext cx="41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8 отличий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7" y="1691680"/>
            <a:ext cx="5820261" cy="624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6517"/>
            <a:ext cx="6172200" cy="605043"/>
          </a:xfrm>
        </p:spPr>
        <p:txBody>
          <a:bodyPr>
            <a:normAutofit/>
          </a:bodyPr>
          <a:lstStyle/>
          <a:p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Веселые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лабиринты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" y="1115616"/>
            <a:ext cx="5472608" cy="4234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47" y="5724128"/>
            <a:ext cx="4464496" cy="3004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9406" y="5539462"/>
            <a:ext cx="216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Гимнастика для глаз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06" y="634754"/>
            <a:ext cx="369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Помоги Ежику добраться до грибов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107504"/>
            <a:ext cx="2387424" cy="1598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433007"/>
            <a:ext cx="1971939" cy="2683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79316"/>
            <a:ext cx="6172200" cy="705354"/>
          </a:xfrm>
        </p:spPr>
        <p:txBody>
          <a:bodyPr>
            <a:normAutofit/>
          </a:bodyPr>
          <a:lstStyle/>
          <a:p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гостях у сказки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97152" y="8460432"/>
            <a:ext cx="1600200" cy="486833"/>
          </a:xfrm>
        </p:spPr>
        <p:txBody>
          <a:bodyPr/>
          <a:lstStyle/>
          <a:p>
            <a:fld id="{C5C70FBC-C10B-4A7F-B6F5-FEE20BFEFA8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1547664"/>
            <a:ext cx="6254452" cy="70717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b="1" dirty="0" smtClean="0"/>
              <a:t>Осенняя сказка </a:t>
            </a:r>
            <a:endParaRPr lang="ru-RU" sz="1200" b="1" dirty="0"/>
          </a:p>
          <a:p>
            <a:pPr marL="0" indent="0" algn="just">
              <a:buNone/>
            </a:pPr>
            <a:r>
              <a:rPr lang="ru-RU" sz="1200" dirty="0"/>
              <a:t>В некотором царстве, в некотором государстве стоял волшебный лес. Все в этом лесу было хорошим да пригожим. На земле пестрели цветочки- ромашки с белыми ресничками, голубоглазые васильки, жгучая крапива. В травке бегало много разных насекомых-трудолюбивые муравьи, прожорливые гусеницы, милые божьи коровки. Жили в лесу и много зверей разных- и зубастый волк, и хитрая лисица, и косолапый мишка, и проворная белка, и колючий ежик. А в воздухе летало много-много птиц. Всем хорошо было в лесу и уютно. Да и погода стояла теплая и пригожая</a:t>
            </a:r>
            <a:r>
              <a:rPr lang="ru-RU" sz="1200" dirty="0" smtClean="0"/>
              <a:t>. </a:t>
            </a:r>
          </a:p>
          <a:p>
            <a:pPr marL="0" indent="0" algn="just">
              <a:buNone/>
            </a:pPr>
            <a:r>
              <a:rPr lang="ru-RU" sz="1200" dirty="0" smtClean="0"/>
              <a:t>Но </a:t>
            </a:r>
            <a:r>
              <a:rPr lang="ru-RU" sz="1200" dirty="0"/>
              <a:t>вот однажды в этом лесу появилась волшебница. Она была одета в золотые одежды и от нее веяло сыростью</a:t>
            </a:r>
            <a:r>
              <a:rPr lang="ru-RU" sz="1200" dirty="0" smtClean="0"/>
              <a:t>. </a:t>
            </a:r>
          </a:p>
          <a:p>
            <a:pPr marL="0" indent="0" algn="just">
              <a:buNone/>
            </a:pPr>
            <a:r>
              <a:rPr lang="ru-RU" sz="1200" dirty="0" smtClean="0"/>
              <a:t>-</a:t>
            </a:r>
            <a:r>
              <a:rPr lang="ru-RU" sz="1200" dirty="0"/>
              <a:t>Я Золотая Осень. Я принесла с собой дожди, слякоть и ветер. Скоро в вашем лесу станет мокро и холодно, а потом и вовсе придет моя сестра и укроет ваш лес белым </a:t>
            </a:r>
            <a:r>
              <a:rPr lang="ru-RU" sz="1200" dirty="0" smtClean="0"/>
              <a:t>одеялом. </a:t>
            </a:r>
          </a:p>
          <a:p>
            <a:pPr marL="0" indent="0" algn="just">
              <a:buNone/>
            </a:pPr>
            <a:r>
              <a:rPr lang="ru-RU" sz="1200" dirty="0" smtClean="0"/>
              <a:t>Взмахнула </a:t>
            </a:r>
            <a:r>
              <a:rPr lang="ru-RU" sz="1200" dirty="0"/>
              <a:t>Осень своим рукавом и подул ветер, сорвал листья с деревьев, закружил их в танце. Взмахнула другим рукавом и небо черными тучами заволокло, дождь полил как из ведра</a:t>
            </a:r>
            <a:r>
              <a:rPr lang="ru-RU" sz="1200" dirty="0" smtClean="0"/>
              <a:t>. Холодно </a:t>
            </a:r>
            <a:r>
              <a:rPr lang="ru-RU" sz="1200" dirty="0"/>
              <a:t>стало лесным обитателям, Что делать-то</a:t>
            </a:r>
            <a:r>
              <a:rPr lang="ru-RU" sz="1200" dirty="0" smtClean="0"/>
              <a:t>? </a:t>
            </a:r>
          </a:p>
          <a:p>
            <a:pPr marL="0" indent="0" algn="just">
              <a:buNone/>
            </a:pPr>
            <a:r>
              <a:rPr lang="ru-RU" sz="1200" dirty="0" smtClean="0"/>
              <a:t>Первыми </a:t>
            </a:r>
            <a:r>
              <a:rPr lang="ru-RU" sz="1200" dirty="0"/>
              <a:t>жучки и паучки опомнились и под кору деревьев забрались. Тепло там им и никакой ветер и дождь не </a:t>
            </a:r>
            <a:r>
              <a:rPr lang="ru-RU" sz="1200" dirty="0" smtClean="0"/>
              <a:t>страшен. Деревья </a:t>
            </a:r>
            <a:r>
              <a:rPr lang="ru-RU" sz="1200" dirty="0"/>
              <a:t>листочки сбросили и веточкам легко стало, не мешает им теперь ничего</a:t>
            </a:r>
            <a:r>
              <a:rPr lang="ru-RU" sz="1200" dirty="0" smtClean="0"/>
              <a:t>. Птички </a:t>
            </a:r>
            <a:r>
              <a:rPr lang="ru-RU" sz="1200" dirty="0"/>
              <a:t>тоже попрятались-кто в дупло, кто в гнездо, а некоторые даже в стайки сбились и в теплые края улетели</a:t>
            </a:r>
            <a:r>
              <a:rPr lang="ru-RU" sz="1200" dirty="0" smtClean="0"/>
              <a:t>. А </a:t>
            </a:r>
            <a:r>
              <a:rPr lang="ru-RU" sz="1200" dirty="0"/>
              <a:t>звери? А они тоже много хитростей придумали. Белка в дупло еды побольше натаскала-и грибов и ягод, и орехов и сидит там сытая-холодов не боится. Медведь спать лег- в теплой берлоге ему тоже никакой мороз не страшен. Ежик со своим семейством на медведя посмотрел, забрался в свою норку, свернулся в клубок и тоже спать лег. Лиса побыстрее свой мех на теплый поменяла, а волк со своими друзьями в стаю сбился -вместе ничего не страшно</a:t>
            </a:r>
            <a:r>
              <a:rPr lang="ru-RU" sz="1200" dirty="0" smtClean="0"/>
              <a:t>. </a:t>
            </a:r>
          </a:p>
          <a:p>
            <a:pPr marL="0" indent="0" algn="just">
              <a:buNone/>
            </a:pPr>
            <a:r>
              <a:rPr lang="ru-RU" sz="1200" dirty="0" smtClean="0"/>
              <a:t>-</a:t>
            </a:r>
            <a:r>
              <a:rPr lang="ru-RU" sz="1200" dirty="0"/>
              <a:t>Ну вот, волшебница Осень,- не испугались мы тебя</a:t>
            </a:r>
            <a:r>
              <a:rPr lang="ru-RU" sz="1200" dirty="0" smtClean="0"/>
              <a:t>, -</a:t>
            </a:r>
            <a:r>
              <a:rPr lang="ru-RU" sz="1200" dirty="0"/>
              <a:t>говорят лесные жители.</a:t>
            </a:r>
            <a:br>
              <a:rPr lang="ru-RU" sz="1200" dirty="0"/>
            </a:br>
            <a:r>
              <a:rPr lang="ru-RU" sz="1200" dirty="0" smtClean="0"/>
              <a:t>		Посмотрела </a:t>
            </a:r>
            <a:r>
              <a:rPr lang="ru-RU" sz="1200" dirty="0"/>
              <a:t>на них Осень, ничего не сказала, только пуще </a:t>
            </a:r>
            <a:r>
              <a:rPr lang="ru-RU" sz="1200" dirty="0" smtClean="0"/>
              <a:t>		ветров </a:t>
            </a:r>
            <a:r>
              <a:rPr lang="ru-RU" sz="1200" dirty="0"/>
              <a:t>напустила, да дождями залила</a:t>
            </a:r>
            <a:r>
              <a:rPr lang="ru-RU" sz="1200" dirty="0" smtClean="0"/>
              <a:t>. А </a:t>
            </a:r>
            <a:r>
              <a:rPr lang="ru-RU" sz="1200" dirty="0"/>
              <a:t>жителям лесным все </a:t>
            </a:r>
            <a:r>
              <a:rPr lang="ru-RU" sz="1200" dirty="0" smtClean="0"/>
              <a:t>		равно </a:t>
            </a:r>
            <a:r>
              <a:rPr lang="ru-RU" sz="1200" dirty="0"/>
              <a:t>не страшно, хорошо они к погоде приготовились</a:t>
            </a:r>
            <a:r>
              <a:rPr lang="ru-RU" sz="1200" dirty="0" smtClean="0"/>
              <a:t>. Ничего 		не </a:t>
            </a:r>
            <a:r>
              <a:rPr lang="ru-RU" sz="1200" dirty="0"/>
              <a:t>получилось у Осени. Ушла она, а на смену ей пришла </a:t>
            </a:r>
            <a:r>
              <a:rPr lang="ru-RU" sz="1200" dirty="0" smtClean="0"/>
              <a:t>		Зимушка-Зима</a:t>
            </a:r>
            <a:r>
              <a:rPr lang="ru-RU" sz="1200" dirty="0"/>
              <a:t>. Но это уже совсем другая сказка.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68" y="728960"/>
            <a:ext cx="2838450" cy="4429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76792"/>
          </a:xfrm>
        </p:spPr>
        <p:txBody>
          <a:bodyPr>
            <a:normAutofit/>
          </a:bodyPr>
          <a:lstStyle/>
          <a:p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именинники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331640"/>
            <a:ext cx="2403723" cy="32746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4" y="3707904"/>
            <a:ext cx="3043237" cy="2900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62" y="6022324"/>
            <a:ext cx="2454062" cy="2664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" y="6228184"/>
            <a:ext cx="3829236" cy="2587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625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Умелые 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ручки </a:t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2656" y="1144084"/>
            <a:ext cx="40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Выставка на тему «Золотая осень»  - 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" y="1513416"/>
            <a:ext cx="5805264" cy="36166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300" y="5300227"/>
            <a:ext cx="277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/>
              <a:t> </a:t>
            </a:r>
            <a:r>
              <a:rPr lang="ru-RU" dirty="0" smtClean="0"/>
              <a:t>А еще можно сделать...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6228184"/>
            <a:ext cx="3429001" cy="25877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5470790"/>
            <a:ext cx="3626068" cy="239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" y="6256201"/>
            <a:ext cx="2412700" cy="2072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285720"/>
            <a:ext cx="5229240" cy="1062544"/>
          </a:xfrm>
        </p:spPr>
        <p:txBody>
          <a:bodyPr>
            <a:normAutofit/>
          </a:bodyPr>
          <a:lstStyle/>
          <a:p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Стихи от </a:t>
            </a:r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Лесовичка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090" y="1311493"/>
            <a:ext cx="5951584" cy="68365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Рыжая </a:t>
            </a:r>
            <a:r>
              <a:rPr lang="ru-RU" sz="2400" b="1" dirty="0"/>
              <a:t>лиса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Между ёлок, между сосен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Осторожно бродит осень.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Осень — рыжая лиса 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Красит в рыжий цвет леса.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Но зелёного убора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Не раскрасить ей у бора.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Для лисы остры и колки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Леса хвойного </a:t>
            </a:r>
            <a:r>
              <a:rPr lang="ru-RU" sz="2000" dirty="0" smtClean="0"/>
              <a:t>иголки.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		</a:t>
            </a:r>
            <a:r>
              <a:rPr lang="ru-RU" sz="2400" b="1" dirty="0" smtClean="0"/>
              <a:t>Осень </a:t>
            </a:r>
            <a:r>
              <a:rPr lang="ru-RU" sz="2400" dirty="0" smtClean="0"/>
              <a:t>						</a:t>
            </a:r>
            <a:r>
              <a:rPr lang="ru-RU" sz="1800" dirty="0" smtClean="0"/>
              <a:t>Осень</a:t>
            </a:r>
            <a:r>
              <a:rPr lang="ru-RU" sz="1800" dirty="0"/>
              <a:t>. По утрам морозы.</a:t>
            </a:r>
            <a:br>
              <a:rPr lang="ru-RU" sz="1800" dirty="0"/>
            </a:br>
            <a:r>
              <a:rPr lang="ru-RU" sz="1800" dirty="0" smtClean="0"/>
              <a:t>			В </a:t>
            </a:r>
            <a:r>
              <a:rPr lang="ru-RU" sz="1800" dirty="0"/>
              <a:t>рощах жёлтых листопад.</a:t>
            </a:r>
            <a:br>
              <a:rPr lang="ru-RU" sz="1800" dirty="0"/>
            </a:br>
            <a:r>
              <a:rPr lang="ru-RU" sz="1800" dirty="0" smtClean="0"/>
              <a:t>			Листья </a:t>
            </a:r>
            <a:r>
              <a:rPr lang="ru-RU" sz="1800" dirty="0"/>
              <a:t>около берёзы</a:t>
            </a:r>
            <a:br>
              <a:rPr lang="ru-RU" sz="1800" dirty="0"/>
            </a:br>
            <a:r>
              <a:rPr lang="ru-RU" sz="1800" dirty="0" smtClean="0"/>
              <a:t>			Золотым </a:t>
            </a:r>
            <a:r>
              <a:rPr lang="ru-RU" sz="1800" dirty="0"/>
              <a:t>ковром лежат.</a:t>
            </a:r>
            <a:br>
              <a:rPr lang="ru-RU" sz="1800" dirty="0"/>
            </a:br>
            <a:r>
              <a:rPr lang="ru-RU" sz="1800" dirty="0" smtClean="0"/>
              <a:t>			В </a:t>
            </a:r>
            <a:r>
              <a:rPr lang="ru-RU" sz="1800" dirty="0"/>
              <a:t>лужах лёд прозрачно-синий.</a:t>
            </a:r>
            <a:br>
              <a:rPr lang="ru-RU" sz="1800" dirty="0"/>
            </a:br>
            <a:r>
              <a:rPr lang="ru-RU" sz="1800" dirty="0" smtClean="0"/>
              <a:t>			На </a:t>
            </a:r>
            <a:r>
              <a:rPr lang="ru-RU" sz="1800" dirty="0"/>
              <a:t>листочках белый иней.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FBC-C10B-4A7F-B6F5-FEE20BFEFA8B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1043608"/>
            <a:ext cx="2914650" cy="3686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1575</Words>
  <Application>Microsoft Office PowerPoint</Application>
  <PresentationFormat>Экран (4:3)</PresentationFormat>
  <Paragraphs>115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Журнал группы №5 «Фантазеры» детского сада 25 Невского района Санкт-Петербурга </vt:lpstr>
      <vt:lpstr>Привет, ребята!!! </vt:lpstr>
      <vt:lpstr>Кто на свете всех умнее???</vt:lpstr>
      <vt:lpstr>Веселые задания от Лесовичка </vt:lpstr>
      <vt:lpstr>Веселые лабиринты</vt:lpstr>
      <vt:lpstr>В гостях у сказки</vt:lpstr>
      <vt:lpstr>Наши именинники</vt:lpstr>
      <vt:lpstr>  Умелые ручки   </vt:lpstr>
      <vt:lpstr>Стихи от Лесовичка</vt:lpstr>
      <vt:lpstr>Осенью-осенью….</vt:lpstr>
      <vt:lpstr>Страничка для родителей</vt:lpstr>
      <vt:lpstr>Презентация PowerPoint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группы №5 «Фантазеры» детского сада 25 Невского района Санкт-Петербурга </dc:title>
  <dc:creator>Customer</dc:creator>
  <cp:lastModifiedBy>user</cp:lastModifiedBy>
  <cp:revision>41</cp:revision>
  <dcterms:created xsi:type="dcterms:W3CDTF">2015-08-20T12:25:06Z</dcterms:created>
  <dcterms:modified xsi:type="dcterms:W3CDTF">2015-10-25T18:38:14Z</dcterms:modified>
</cp:coreProperties>
</file>