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-8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5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74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0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67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2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99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37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08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4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3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6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7575-34E2-4C9E-B565-2FA799B3BFB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F8A04-11C4-45C8-938A-01D695D51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91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0147" y="169725"/>
            <a:ext cx="8309811" cy="1231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ПЕРВОЦВЕТЫ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92716" y="5222291"/>
            <a:ext cx="3994484" cy="1435183"/>
          </a:xfrm>
        </p:spPr>
        <p:txBody>
          <a:bodyPr/>
          <a:lstStyle/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472" y="1841718"/>
            <a:ext cx="7214616" cy="481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46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5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969265"/>
            <a:ext cx="9144000" cy="44074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i="1" dirty="0" smtClean="0">
                <a:effectLst/>
              </a:rPr>
              <a:t>«</a:t>
            </a:r>
            <a:r>
              <a:rPr lang="ru-RU" sz="3200" i="1" dirty="0" smtClean="0">
                <a:solidFill>
                  <a:srgbClr val="7030A0"/>
                </a:solidFill>
                <a:effectLst/>
              </a:rPr>
              <a:t>Разноцветный шар Земной»</a:t>
            </a:r>
          </a:p>
          <a:p>
            <a:endParaRPr lang="ru-RU" sz="2400" dirty="0" smtClean="0">
              <a:effectLst/>
            </a:endParaRPr>
          </a:p>
          <a:p>
            <a:endParaRPr lang="ru-RU" sz="2300" dirty="0" smtClean="0">
              <a:effectLst/>
            </a:endParaRPr>
          </a:p>
          <a:p>
            <a:r>
              <a:rPr lang="ru-RU" sz="2300" dirty="0" smtClean="0">
                <a:effectLst/>
              </a:rPr>
              <a:t>Если б в поле расцвели, только белые цветы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Любоваться бы устали, ими вскоре я и ты.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Если б в поле расцвели только жёлтые цветы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Мы с тобой скучать бы стали от подобной красоты.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Хорошо, что есть ромашки, розы, астры, васильки,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Одуванчики и кашки, незабудки и жарки,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Хорошо, что не похожи люди цветом глаз и кожи</a:t>
            </a:r>
            <a:br>
              <a:rPr lang="ru-RU" sz="2300" dirty="0" smtClean="0">
                <a:effectLst/>
              </a:rPr>
            </a:br>
            <a:r>
              <a:rPr lang="ru-RU" sz="2300" dirty="0" smtClean="0">
                <a:effectLst/>
              </a:rPr>
              <a:t>Как прекрасен мир цветной, разноцветный шар Земной</a:t>
            </a:r>
            <a:r>
              <a:rPr lang="ru-RU" sz="2000" dirty="0" smtClean="0">
                <a:effectLst/>
              </a:rPr>
              <a:t>.</a:t>
            </a:r>
          </a:p>
          <a:p>
            <a:r>
              <a:rPr lang="ru-RU" sz="2000" dirty="0" smtClean="0">
                <a:effectLst/>
              </a:rPr>
              <a:t>/</a:t>
            </a:r>
            <a:r>
              <a:rPr lang="ru-RU" sz="2000" dirty="0" err="1" smtClean="0">
                <a:effectLst/>
              </a:rPr>
              <a:t>Б.Александров</a:t>
            </a:r>
            <a:r>
              <a:rPr lang="ru-RU" sz="2000" dirty="0" smtClean="0">
                <a:effectLst/>
              </a:rPr>
              <a:t>./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8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8905" y="368968"/>
            <a:ext cx="5080000" cy="211070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Первым вылез из землицы,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на проталинке,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Он мороза не боится,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хоть и маленький</a:t>
            </a:r>
            <a:r>
              <a:rPr lang="ru-RU" sz="2800" dirty="0" smtClean="0">
                <a:effectLst/>
              </a:rPr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1220" y="962527"/>
            <a:ext cx="4989095" cy="550439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ru-RU" dirty="0" smtClean="0">
              <a:effectLst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Подснежник</a:t>
            </a:r>
          </a:p>
          <a:p>
            <a:r>
              <a:rPr lang="ru-RU" dirty="0" smtClean="0">
                <a:effectLst/>
              </a:rPr>
              <a:t>Латинское название этого цветка «</a:t>
            </a:r>
            <a:r>
              <a:rPr lang="ru-RU" dirty="0" err="1" smtClean="0">
                <a:effectLst/>
              </a:rPr>
              <a:t>галактус</a:t>
            </a:r>
            <a:r>
              <a:rPr lang="ru-RU" dirty="0" smtClean="0">
                <a:effectLst/>
              </a:rPr>
              <a:t>» происходит от греческих слов «галла» молоко, и «</a:t>
            </a:r>
            <a:r>
              <a:rPr lang="ru-RU" dirty="0" err="1" smtClean="0">
                <a:effectLst/>
              </a:rPr>
              <a:t>актус</a:t>
            </a:r>
            <a:r>
              <a:rPr lang="ru-RU" dirty="0" smtClean="0">
                <a:effectLst/>
              </a:rPr>
              <a:t>» цветок, т.е. молочно-белый цветок. Древняя легенда гласит: когда Адам и Ева были изгнаны из рая, шёл сильный снег, и Еве было холодно. Тогда, чтобы как-то успокоить её и согреть, несколько снежинок превратились в цветы, отсюда символом этого цветка стала надежда. Этот цветок подснежник белый.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905" y="3088720"/>
            <a:ext cx="5080000" cy="33782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5467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457199"/>
            <a:ext cx="4365375" cy="224629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/>
              </a:rPr>
              <a:t>ПРОЛЕСКА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                               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Под ногой в лесу трещит,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И хрустит валежник.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Ищем мы цветок весны,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Голубой…подснежник.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8" r="2508"/>
          <a:stretch>
            <a:fillRect/>
          </a:stretch>
        </p:blipFill>
        <p:spPr>
          <a:xfrm>
            <a:off x="6632856" y="457200"/>
            <a:ext cx="4211607" cy="3325523"/>
          </a:xfrm>
          <a:ln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3663" y="4203032"/>
            <a:ext cx="10924674" cy="2101515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endParaRPr lang="ru-RU" sz="2000" dirty="0" smtClean="0">
              <a:effectLst/>
            </a:endParaRPr>
          </a:p>
          <a:p>
            <a:r>
              <a:rPr lang="ru-RU" sz="2000" dirty="0" smtClean="0">
                <a:effectLst/>
              </a:rPr>
              <a:t>Как хороши эти цветы сейчас, под прошлогодними листьями, свежие, чистые, ярко-синие. По народному предсказанию, этот цветок возник из кусочков неба, упавших на землю. Латинское название </a:t>
            </a:r>
            <a:r>
              <a:rPr lang="ru-RU" sz="2000" dirty="0" err="1" smtClean="0">
                <a:effectLst/>
              </a:rPr>
              <a:t>го</a:t>
            </a:r>
            <a:r>
              <a:rPr lang="ru-RU" sz="2000" dirty="0" smtClean="0">
                <a:effectLst/>
              </a:rPr>
              <a:t> – «</a:t>
            </a:r>
            <a:r>
              <a:rPr lang="ru-RU" sz="2000" dirty="0" err="1" smtClean="0">
                <a:effectLst/>
              </a:rPr>
              <a:t>сцилла</a:t>
            </a:r>
            <a:r>
              <a:rPr lang="ru-RU" sz="2000" dirty="0" smtClean="0">
                <a:effectLst/>
              </a:rPr>
              <a:t>», что в переводе означает морской лук, наверное потому, что цвет его напоминает синеву моря. У многих народов существует поверье, что этот цветок исцеляет больных. Он считается цветком весёлого настроения. Появляется он одним из первых. Стебелёк его тонок и хрупок, а сам цветок вызывает нежные и трогательные чувства. Этот цветок пролеска.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916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166" y="1122947"/>
            <a:ext cx="4726823" cy="205740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/>
              </a:rPr>
              <a:t>ФИАЛКА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effectLst/>
              </a:rPr>
              <a:t>На солнечной опушке, Фиалка расцвела,</a:t>
            </a:r>
            <a:br>
              <a:rPr lang="ru-RU" sz="2000" dirty="0" smtClean="0">
                <a:effectLst/>
              </a:rPr>
            </a:br>
            <a:r>
              <a:rPr lang="ru-RU" sz="2000" dirty="0" err="1" smtClean="0">
                <a:effectLst/>
              </a:rPr>
              <a:t>Лиловенькие</a:t>
            </a:r>
            <a:r>
              <a:rPr lang="ru-RU" sz="2000" dirty="0" smtClean="0">
                <a:effectLst/>
              </a:rPr>
              <a:t> ушки,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Тихонько подняла.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В траве она хоронится,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От загребущих рук,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Но кто-то ей поклонится,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И сразу видно: друг!</a:t>
            </a:r>
            <a:endParaRPr lang="ru-RU" sz="20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8" r="2508"/>
          <a:stretch>
            <a:fillRect/>
          </a:stretch>
        </p:blipFill>
        <p:spPr>
          <a:xfrm>
            <a:off x="6947820" y="256675"/>
            <a:ext cx="4313738" cy="3114826"/>
          </a:xfrm>
          <a:ln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8315" y="3713508"/>
            <a:ext cx="11400338" cy="271695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effectLst/>
              </a:rPr>
              <a:t>Одна легенда рассказывает: что одна из прекрасных дочерей Атласа, преследуемая жгучими лучами бога солнца, обратилась к Зевсу с мольбой о защите, и великий </a:t>
            </a:r>
            <a:r>
              <a:rPr lang="ru-RU" sz="2000" dirty="0" err="1" smtClean="0">
                <a:effectLst/>
              </a:rPr>
              <a:t>Грамовержец</a:t>
            </a:r>
            <a:r>
              <a:rPr lang="ru-RU" sz="2000" dirty="0" smtClean="0">
                <a:effectLst/>
              </a:rPr>
              <a:t> укрыл её в тенистой роще, превратив её в цветок. В Сицилии, его изображали на монетах, у древних галлов он считался символом скромности и невинности, им усыпали ложе новобрачных. Этим цветком восхищались Шекспир и Шелли, а Гёте мечтал, чтобы его родной </a:t>
            </a:r>
            <a:r>
              <a:rPr lang="ru-RU" sz="2000" dirty="0" err="1" smtClean="0">
                <a:effectLst/>
              </a:rPr>
              <a:t>Веймер</a:t>
            </a:r>
            <a:r>
              <a:rPr lang="ru-RU" sz="2000" dirty="0" smtClean="0">
                <a:effectLst/>
              </a:rPr>
              <a:t> утопал в благоухании этого цветка. Выходя на прогулку он рассыпал его семена. Этот цветок фиалка</a:t>
            </a:r>
          </a:p>
          <a:p>
            <a:r>
              <a:rPr lang="ru-RU" sz="2000" dirty="0" smtClean="0">
                <a:effectLst/>
              </a:rPr>
              <a:t>Фиалку называют лесной феей. У неё чудный, нежный запах. В древнем Риме и Афинах это был самый почитаемый цветок. Вокруг Греческой столицы когда-то простирались огромные плантации фиалок.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8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1684" y="926744"/>
            <a:ext cx="3491580" cy="2261695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/>
              </a:rPr>
              <a:t>Медуница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effectLst/>
              </a:rPr>
              <a:t>Это прозвище не даром,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У красивого цветка,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Капля сочного нектара,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И душиста, и сладка,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От простуды излечиться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Вам поможет медуница.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В лес пойдёте, не забудьте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Медунице поклонится.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2664" y="528694"/>
            <a:ext cx="3790135" cy="2659745"/>
          </a:xfrm>
          <a:ln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3874" y="4150894"/>
            <a:ext cx="10764252" cy="186489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effectLst/>
              </a:rPr>
              <a:t>За медовую дань в раннем лесу это растение и названо медуницей. Цветки мелкие, красивые, вначале розовато-красные, потом становятся фиолетово-синие. Собраны цветки в конце стебля в соцветие завитки. Медуница – это цветок загадка. В состав лепестков медуницы входит красящее вещество антоциан, которое в зависимости от среди меняет окраску. Если в клетках цветка среда кислая, цветки красные, если щелочная – цветки фиолетовые, а если нейтральная – грязно-синие.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03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79621"/>
            <a:ext cx="4117223" cy="1251284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  <a:effectLst/>
              </a:rPr>
              <a:t>НЕЗАБУДКА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 err="1" smtClean="0">
                <a:effectLst/>
              </a:rPr>
              <a:t>Незабудка</a:t>
            </a:r>
            <a:r>
              <a:rPr lang="ru-RU" sz="2200" dirty="0" smtClean="0">
                <a:effectLst/>
              </a:rPr>
              <a:t> раскрывает синий глаз</a:t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И росинка в ней сияет как алмаз.</a:t>
            </a:r>
            <a:br>
              <a:rPr lang="ru-RU" sz="2200" dirty="0" smtClean="0">
                <a:effectLst/>
              </a:rPr>
            </a:b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288" y="529389"/>
            <a:ext cx="4043028" cy="2899611"/>
          </a:xfrm>
          <a:ln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737811"/>
            <a:ext cx="11095538" cy="267903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effectLst/>
              </a:rPr>
              <a:t>Незабудка голубенький цветок с оранжевым сердечком, </a:t>
            </a:r>
            <a:r>
              <a:rPr lang="ru-RU" sz="2000" dirty="0" err="1" smtClean="0">
                <a:effectLst/>
              </a:rPr>
              <a:t>дочего</a:t>
            </a:r>
            <a:r>
              <a:rPr lang="ru-RU" sz="2000" dirty="0" smtClean="0">
                <a:effectLst/>
              </a:rPr>
              <a:t> же верное имя дали этому цветку, такое нежное, как он сам. О легенде, дошедшей к нам из глубины </a:t>
            </a:r>
            <a:r>
              <a:rPr lang="ru-RU" sz="2000" dirty="0" err="1" smtClean="0">
                <a:effectLst/>
              </a:rPr>
              <a:t>древности,б</a:t>
            </a:r>
            <a:r>
              <a:rPr lang="ru-RU" sz="2000" dirty="0" smtClean="0">
                <a:effectLst/>
              </a:rPr>
              <a:t> случилось так: когда богиня цветов Флора появилась на земле, она стала одаривать цветы именами. Всем цветам дала имена, и хотела удалиться, но вдруг услышала слабый голосок: не забудь меня, Флора. Дай и мне какое-нибудь имя. Оглянулась богиня – никого не видно. Снова хотела удалиться, вдруг опять слышит6 не забудь меня, Флора. Пригляделась внимательно, и увидела наконец, голубенький цветок, совсем крохотный. Хорошо, сказала она. Ты будешь называться незабудкой. Я наделяю тебя чудесной силой: станешь возвращать память тем людям, которые забудут близких, друзей, Родину. С тех пор, незабудка считается символом памяти, любви и верности.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4688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3738" y="1257300"/>
            <a:ext cx="3746182" cy="45171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0"/>
            <a:ext cx="5256212" cy="6858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/>
              </a:rPr>
              <a:t>ПЕРВОЦВЕТ ВЕСЕННИЙ</a:t>
            </a:r>
          </a:p>
          <a:p>
            <a:endParaRPr lang="ru-RU" sz="2400" dirty="0"/>
          </a:p>
          <a:p>
            <a:r>
              <a:rPr lang="ru-RU" sz="2400" dirty="0" smtClean="0">
                <a:effectLst/>
              </a:rPr>
              <a:t>На полянке широколиственного леса, дубравы, а иногда и на лугу, можно увидеть небольшое растение, которое называется первоцвет весенний, или баранчики. Баранчиками это растение называют за светлые, курчавые, немного похожие на шерсть барана листья. Первоцвет-то первоцвет, а цветёт в конце весны, совсем не первым. Первоцвет весенний называют ещё золотыми ключиками. В конце весны это растение украшается прелестными жёлтыми цветками, собранными в группы, и напоминающие связку миниатюрных ключиков. Раньше говорили: появится первоцвет весенний – появились ключики от лета.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878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685800"/>
            <a:ext cx="4479417" cy="20574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Если я сорву цветок, если ты сорвёшь цветок,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Если вместе я и ты, если мы сорвём цветы,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Опустеют все поляны и не будет красоты!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457201"/>
            <a:ext cx="6557708" cy="570585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Не рви цветов, не надо!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Их нежный аромат, наполнит воздух сада,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Они так красят сад! Нам жить в одной семье,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Нам жить в одном строю,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Лететь в одном полёте,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Давайте сохраним ромашки на лугу,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Кувшинки на реке,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Фиалки, ландыши для нас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Весёлый май в садах припас.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Но мы их рвать не будем.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Пускай цветут на радость людям!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Дерево, цветок, трава и птица,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Не всегда умеют защититься,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Если будут уничтожены они,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На планете мы останемся одни!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788" y="3429000"/>
            <a:ext cx="3888270" cy="285749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630779" y="5868988"/>
            <a:ext cx="57175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Берегите природу!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0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119</TotalTime>
  <Words>670</Words>
  <Application>Microsoft Office PowerPoint</Application>
  <PresentationFormat>Произвольный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ПЕРВОЦВЕТЫ</vt:lpstr>
      <vt:lpstr>Слайд 2</vt:lpstr>
      <vt:lpstr>Первым вылез из землицы, на проталинке, Он мороза не боится, хоть и маленький.</vt:lpstr>
      <vt:lpstr>ПРОЛЕСКА                                    Под ногой в лесу трещит, И хрустит валежник. Ищем мы цветок весны, Голубой…подснежник.</vt:lpstr>
      <vt:lpstr>ФИАЛКА   На солнечной опушке, Фиалка расцвела, Лиловенькие ушки, Тихонько подняла. В траве она хоронится, От загребущих рук, Но кто-то ей поклонится, И сразу видно: друг!</vt:lpstr>
      <vt:lpstr>Медуница  Это прозвище не даром, У красивого цветка, Капля сочного нектара, И душиста, и сладка, От простуды излечиться Вам поможет медуница. В лес пойдёте, не забудьте Медунице поклонится.</vt:lpstr>
      <vt:lpstr>НЕЗАБУДКА    Незабудка раскрывает синий глаз И росинка в ней сияет как алмаз. </vt:lpstr>
      <vt:lpstr>Слайд 8</vt:lpstr>
      <vt:lpstr>Если я сорву цветок, если ты сорвёшь цветок, Если вместе я и ты, если мы сорвём цветы, Опустеют все поляны и не будет красоты!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Вера</cp:lastModifiedBy>
  <cp:revision>12</cp:revision>
  <dcterms:created xsi:type="dcterms:W3CDTF">2015-04-15T17:35:20Z</dcterms:created>
  <dcterms:modified xsi:type="dcterms:W3CDTF">2015-05-18T18:56:04Z</dcterms:modified>
</cp:coreProperties>
</file>