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10" autoAdjust="0"/>
    <p:restoredTop sz="94660"/>
  </p:normalViewPr>
  <p:slideViewPr>
    <p:cSldViewPr>
      <p:cViewPr varScale="1">
        <p:scale>
          <a:sx n="45" d="100"/>
          <a:sy n="45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F9B8CD-342D-4579-98EC-A8FD6B7370E1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F9B8CD-342D-4579-98EC-A8FD6B7370E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F9B8CD-342D-4579-98EC-A8FD6B7370E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3/29/2016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3/29/2016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Праздник  весны !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        Вторая младшая группа  № 7 и № 9</a:t>
            </a:r>
          </a:p>
          <a:p>
            <a:r>
              <a:rPr lang="ru-RU" dirty="0" smtClean="0"/>
              <a:t>                 МКДОУ  детский сад № 12</a:t>
            </a:r>
          </a:p>
          <a:p>
            <a:r>
              <a:rPr lang="ru-RU" dirty="0" smtClean="0"/>
              <a:t>                               г. </a:t>
            </a:r>
            <a:r>
              <a:rPr lang="ru-RU" dirty="0" smtClean="0"/>
              <a:t>Россошь</a:t>
            </a:r>
          </a:p>
          <a:p>
            <a:r>
              <a:rPr lang="ru-RU" dirty="0" smtClean="0"/>
              <a:t>Воспитатель Ильченко Ольга Сергеевна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Замечательный праздник , посвященный дню весны и конечно же нашим мамам, прошел 24 марта во второй младшей группе № 7. Наша группа № 9 ходила к ним в гости.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Vova\Desktop\2016-03-24\DSC006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1211"/>
            <a:ext cx="3978275" cy="2666615"/>
          </a:xfrm>
          <a:prstGeom prst="rect">
            <a:avLst/>
          </a:prstGeom>
          <a:noFill/>
        </p:spPr>
      </p:pic>
      <p:pic>
        <p:nvPicPr>
          <p:cNvPr id="2051" name="Picture 3" descr="C:\Users\Vova\Desktop\2016-03-24\DSC006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691211"/>
            <a:ext cx="3965600" cy="2666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135732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детки стали полноправными участниками этого праздника. Ребята все вместе навели порядок в зале ( им надо было разложить по разным корзинам игрушки и фантики от конфет), они замечательно справились с этим заданием!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Vova\Desktop\2016-03-24\DSC006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-591180" y="2519948"/>
            <a:ext cx="4857784" cy="3103987"/>
          </a:xfrm>
          <a:prstGeom prst="rect">
            <a:avLst/>
          </a:prstGeom>
          <a:noFill/>
        </p:spPr>
      </p:pic>
      <p:pic>
        <p:nvPicPr>
          <p:cNvPr id="3077" name="Picture 5" descr="C:\Users\Vova\Desktop\2016-03-24\DSC00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14554"/>
            <a:ext cx="471490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друг другу станцевали замечательные танцы!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Vova\Desktop\2016-03-24\DSC006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3978275" cy="3357585"/>
          </a:xfrm>
          <a:prstGeom prst="rect">
            <a:avLst/>
          </a:prstGeom>
          <a:noFill/>
        </p:spPr>
      </p:pic>
      <p:pic>
        <p:nvPicPr>
          <p:cNvPr id="5123" name="Picture 3" descr="C:\Users\Vova\Desktop\2016-03-24\DSC006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071678"/>
            <a:ext cx="4037038" cy="335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завершил праздник зажигательный </a:t>
            </a:r>
            <a:r>
              <a:rPr lang="ru-RU" dirty="0" err="1" smtClean="0"/>
              <a:t>флешмоб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 descr="C:\Users\Vova\Desktop\2016-03-24\DSC007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5"/>
            <a:ext cx="3978275" cy="2820598"/>
          </a:xfrm>
          <a:prstGeom prst="rect">
            <a:avLst/>
          </a:prstGeom>
          <a:noFill/>
        </p:spPr>
      </p:pic>
      <p:pic>
        <p:nvPicPr>
          <p:cNvPr id="6148" name="Picture 4" descr="C:\Users\Vova\Desktop\2016-03-24\DSC007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214555"/>
            <a:ext cx="3894162" cy="2820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Веселье не было бы таким ярким без наших сказочных персонажей!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Vova\Desktop\2016-03-24\DSC00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9"/>
            <a:ext cx="3978275" cy="2963474"/>
          </a:xfrm>
          <a:prstGeom prst="rect">
            <a:avLst/>
          </a:prstGeom>
          <a:noFill/>
        </p:spPr>
      </p:pic>
      <p:pic>
        <p:nvPicPr>
          <p:cNvPr id="7171" name="Picture 3" descr="C:\Users\Vova\Desktop\2016-03-24\DSC007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2071679"/>
            <a:ext cx="3965600" cy="2963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</TotalTime>
  <Words>118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Праздник  весны !</vt:lpstr>
      <vt:lpstr>Замечательный праздник , посвященный дню весны и конечно же нашим мамам, прошел 24 марта во второй младшей группе № 7. Наша группа № 9 ходила к ним в гости. </vt:lpstr>
      <vt:lpstr>Наши детки стали полноправными участниками этого праздника. Ребята все вместе навели порядок в зале ( им надо было разложить по разным корзинам игрушки и фантики от конфет), они замечательно справились с этим заданием!</vt:lpstr>
      <vt:lpstr>Ребята друг другу станцевали замечательные танцы!</vt:lpstr>
      <vt:lpstr>А завершил праздник зажигательный флешмоб.</vt:lpstr>
      <vt:lpstr>Веселье не было бы таким ярким без наших сказочных персонажей!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</dc:creator>
  <cp:lastModifiedBy>Vova</cp:lastModifiedBy>
  <cp:revision>10</cp:revision>
  <dcterms:created xsi:type="dcterms:W3CDTF">2016-03-27T12:03:12Z</dcterms:created>
  <dcterms:modified xsi:type="dcterms:W3CDTF">2016-03-29T08:45:44Z</dcterms:modified>
</cp:coreProperties>
</file>