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071546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5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7406640" cy="1752600"/>
          </a:xfrm>
        </p:spPr>
        <p:txBody>
          <a:bodyPr/>
          <a:lstStyle/>
          <a:p>
            <a:pPr algn="ctr" eaLnBrk="1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МКДОУ «Подгоренский детский сад №2»</a:t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Подгоренского муниципального района  Воронежской области</a:t>
            </a: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1357289" y="1142984"/>
            <a:ext cx="7072363" cy="535785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Отчет об участии в областной акции «Скворушка»</a:t>
            </a: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Подготовила: Панченко Н. В. </a:t>
            </a: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2016 год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14414" y="214290"/>
            <a:ext cx="740664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Сроки проведения акции: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1.03 2016 –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1.04.2016</a:t>
            </a:r>
          </a:p>
          <a:p>
            <a:pPr>
              <a:defRPr/>
            </a:pPr>
            <a:r>
              <a:rPr lang="ru-RU" sz="2000" b="1" i="1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Участники акции</a:t>
            </a:r>
            <a:r>
              <a:rPr lang="ru-RU" sz="2000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воспитанники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старшей группы,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воспитатели,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родители</a:t>
            </a:r>
          </a:p>
          <a:p>
            <a:pPr>
              <a:defRPr/>
            </a:pPr>
            <a:endParaRPr lang="ru-RU" sz="20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i="1" u="sng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b="1" i="1" u="sng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* формирование </a:t>
            </a:r>
            <a:r>
              <a:rPr lang="ru-RU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экологической культуры, воспитание бережного отношения к природе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eaLnBrk="0">
              <a:lnSpc>
                <a:spcPct val="100000"/>
              </a:lnSpc>
              <a:buClrTx/>
              <a:buSzTx/>
              <a:defRPr/>
            </a:pPr>
            <a:r>
              <a:rPr lang="ru-RU" sz="2000" b="1" i="1" u="sng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Задачи акции:</a:t>
            </a:r>
          </a:p>
          <a:p>
            <a:pPr eaLnBrk="0">
              <a:lnSpc>
                <a:spcPct val="100000"/>
              </a:lnSpc>
              <a:buClrTx/>
              <a:buSzTx/>
              <a:defRPr/>
            </a:pP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* углубление </a:t>
            </a:r>
            <a:r>
              <a:rPr lang="ru-RU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знаний детей и взрослых о местах обитания птиц, формирование положительного отношения к природе;</a:t>
            </a:r>
          </a:p>
          <a:p>
            <a:pPr eaLnBrk="0">
              <a:lnSpc>
                <a:spcPct val="100000"/>
              </a:lnSpc>
              <a:buClrTx/>
              <a:buSzTx/>
              <a:defRPr/>
            </a:pP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* развитие </a:t>
            </a:r>
            <a:r>
              <a:rPr lang="ru-RU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гуманного отношения к птицам, мотивации и интереса к их охране;</a:t>
            </a:r>
          </a:p>
          <a:p>
            <a:pPr eaLnBrk="0">
              <a:lnSpc>
                <a:spcPct val="100000"/>
              </a:lnSpc>
              <a:buClrTx/>
              <a:buSzTx/>
              <a:defRPr/>
            </a:pP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* введение </a:t>
            </a:r>
            <a:r>
              <a:rPr lang="ru-RU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в экологическую этику и эстетику;</a:t>
            </a:r>
          </a:p>
          <a:p>
            <a:pPr eaLnBrk="0">
              <a:lnSpc>
                <a:spcPct val="100000"/>
              </a:lnSpc>
              <a:buClrTx/>
              <a:buSzTx/>
              <a:defRPr/>
            </a:pP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* формирование </a:t>
            </a:r>
            <a:r>
              <a:rPr lang="ru-RU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позитивных форм досуга, развитие коммуникабельности у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детей;</a:t>
            </a:r>
            <a:endParaRPr lang="ru-RU" sz="2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eaLnBrk="0">
              <a:lnSpc>
                <a:spcPct val="100000"/>
              </a:lnSpc>
              <a:buClrTx/>
              <a:buSzTx/>
              <a:defRPr/>
            </a:pP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* закрепление </a:t>
            </a:r>
            <a:r>
              <a:rPr lang="ru-RU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практических навыков по изготовлению и установке </a:t>
            </a:r>
            <a:r>
              <a:rPr lang="ru-RU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скворечников.</a:t>
            </a:r>
            <a:endParaRPr lang="ru-RU" sz="2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42976" y="428604"/>
            <a:ext cx="74066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Беседа о перелётных птицах и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зимующих птицах</a:t>
            </a:r>
            <a:endParaRPr lang="ru-RU" sz="28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Скворушка\WP_20160127_16_55_25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7243657" cy="406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42976" y="785794"/>
            <a:ext cx="74066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Знакомство с художественной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литературой о птичьих домиках</a:t>
            </a:r>
            <a:endParaRPr lang="ru-RU" sz="28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Скворушка\Птичьи дом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7"/>
          <p:cNvSpPr txBox="1">
            <a:spLocks/>
          </p:cNvSpPr>
          <p:nvPr/>
        </p:nvSpPr>
        <p:spPr>
          <a:xfrm>
            <a:off x="1142976" y="714356"/>
            <a:ext cx="7406640" cy="984885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Мастерим скворечники 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родителями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00" y="2571744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Мы с </a:t>
            </a:r>
            <a:r>
              <a:rPr lang="ru-RU" dirty="0" err="1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папулечкой</a:t>
            </a:r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моим</a:t>
            </a:r>
          </a:p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Птицам домик мастерим.</a:t>
            </a:r>
          </a:p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Небольшой, опрятный внешне.</a:t>
            </a:r>
          </a:p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Называется скворечник.</a:t>
            </a:r>
          </a:p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Окон нет. Есть только лаз,</a:t>
            </a:r>
          </a:p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dirty="0" err="1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жердинка</a:t>
            </a:r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- напоказ.</a:t>
            </a:r>
          </a:p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Прилетят весной скворцы,</a:t>
            </a:r>
          </a:p>
          <a:p>
            <a:r>
              <a:rPr lang="ru-RU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Скажут: «Ай, да молодцы!»</a:t>
            </a:r>
            <a:endParaRPr lang="ru-RU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52387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7"/>
          <p:cNvSpPr txBox="1">
            <a:spLocks/>
          </p:cNvSpPr>
          <p:nvPr/>
        </p:nvSpPr>
        <p:spPr>
          <a:xfrm>
            <a:off x="1142976" y="500042"/>
            <a:ext cx="7406640" cy="984885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Папа сам не помогает,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Молоток мне доверяет.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3302389" cy="440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47841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357166"/>
            <a:ext cx="607223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СКВОРЕЧНИК</a:t>
            </a:r>
          </a:p>
          <a:p>
            <a:pPr algn="ctr"/>
            <a:r>
              <a:rPr lang="ru-RU" sz="2400" dirty="0" err="1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Чингис</a:t>
            </a:r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Шагдуров</a:t>
            </a:r>
            <a:endParaRPr lang="ru-RU" sz="24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Я построил скворечник,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Он </a:t>
            </a:r>
            <a:r>
              <a:rPr lang="ru-RU" sz="2400" dirty="0" err="1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тёпл</a:t>
            </a:r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светл</a:t>
            </a:r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Я поставил подсвечник,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Ведь день догорел.</a:t>
            </a:r>
          </a:p>
          <a:p>
            <a:pPr algn="ctr"/>
            <a:endParaRPr lang="ru-RU" sz="24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Опустился закат,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Стало в сердце тепло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Оттого, что есть дом 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У скворца моего.</a:t>
            </a:r>
          </a:p>
          <a:p>
            <a:pPr algn="ctr"/>
            <a:endParaRPr lang="ru-RU" sz="24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Будет петь на заре,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Прославляя весну,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Будет петь лично мне</a:t>
            </a:r>
          </a:p>
          <a:p>
            <a:pPr algn="ctr"/>
            <a:r>
              <a:rPr lang="ru-RU" sz="24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И коту моему.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259</Words>
  <PresentationFormat>Экран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2016-03-29T08:34:59Z</dcterms:created>
  <dcterms:modified xsi:type="dcterms:W3CDTF">2016-03-29T09:22:15Z</dcterms:modified>
</cp:coreProperties>
</file>