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2A9F-52DA-134C-8AFC-92BB2CAD79C9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7D9E-0D79-EF48-A39D-BFE8DFC5E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06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Macintosh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18</cp:revision>
  <dcterms:created xsi:type="dcterms:W3CDTF">2015-01-05T18:08:05Z</dcterms:created>
  <dcterms:modified xsi:type="dcterms:W3CDTF">2016-03-26T12:33:18Z</dcterms:modified>
</cp:coreProperties>
</file>