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1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62A9F-52DA-134C-8AFC-92BB2CAD79C9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7D9E-0D79-EF48-A39D-BFE8DFC5E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9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3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2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ABD6-05F6-5043-B725-3F1E9BB00B87}" type="datetimeFigureOut">
              <a:rPr lang="ru-RU" smtClean="0"/>
              <a:t>26.03.16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B61A-BDD3-694C-96C9-DD9574DEA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8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4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329" y="-8277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29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Macintosh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18</cp:revision>
  <dcterms:created xsi:type="dcterms:W3CDTF">2015-01-05T18:08:05Z</dcterms:created>
  <dcterms:modified xsi:type="dcterms:W3CDTF">2016-03-26T12:24:16Z</dcterms:modified>
</cp:coreProperties>
</file>