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CC00"/>
    <a:srgbClr val="2E55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2907-2E26-4D28-8746-D2231945772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2E77C-4F82-465E-8FA5-1B130CEA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2E77C-4F82-465E-8FA5-1B130CEA19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file:///C:\Documents%20and%20Settings\Admin\&#1056;&#1072;&#1073;&#1086;&#1095;&#1080;&#1081;%20&#1089;&#1090;&#1086;&#1083;\&#1041;&#1091;&#1082;&#1074;&#1072;%20&#1049;\riot5.mp3" TargetMode="External"/><Relationship Id="rId1" Type="http://schemas.openxmlformats.org/officeDocument/2006/relationships/audio" Target="file:///C:\Documents%20and%20Settings\Admin\&#1056;&#1072;&#1073;&#1086;&#1095;&#1080;&#1081;%20&#1089;&#1090;&#1086;&#1083;\&#1041;&#1091;&#1082;&#1074;&#1072;%20&#1049;\aplause1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jpeg"/><Relationship Id="rId12" Type="http://schemas.openxmlformats.org/officeDocument/2006/relationships/image" Target="../media/image21.png"/><Relationship Id="rId2" Type="http://schemas.openxmlformats.org/officeDocument/2006/relationships/audio" Target="file:///C:\Documents%20and%20Settings\Admin\&#1056;&#1072;&#1073;&#1086;&#1095;&#1080;&#1081;%20&#1089;&#1090;&#1086;&#1083;\&#1041;&#1091;&#1082;&#1074;&#1072;%20&#1049;\riot5.mp3" TargetMode="External"/><Relationship Id="rId1" Type="http://schemas.openxmlformats.org/officeDocument/2006/relationships/audio" Target="file:///C:\Documents%20and%20Settings\Admin\&#1056;&#1072;&#1073;&#1086;&#1095;&#1080;&#1081;%20&#1089;&#1090;&#1086;&#1083;\&#1041;&#1091;&#1082;&#1074;&#1072;%20&#1049;\aplause1.mp3" TargetMode="External"/><Relationship Id="rId6" Type="http://schemas.openxmlformats.org/officeDocument/2006/relationships/image" Target="../media/image17.jpeg"/><Relationship Id="rId11" Type="http://schemas.openxmlformats.org/officeDocument/2006/relationships/image" Target="../media/image13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000232" y="4500570"/>
            <a:ext cx="1285884" cy="1285884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4429132"/>
            <a:ext cx="128588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4500570"/>
            <a:ext cx="1285884" cy="1357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4429132"/>
            <a:ext cx="1285884" cy="1357322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aplaus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flipH="1" flipV="1">
            <a:off x="6181230" y="5072074"/>
            <a:ext cx="67679" cy="71439"/>
          </a:xfrm>
          <a:prstGeom prst="rect">
            <a:avLst/>
          </a:prstGeom>
        </p:spPr>
      </p:pic>
      <p:pic>
        <p:nvPicPr>
          <p:cNvPr id="16" name="riot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 flipH="1" flipV="1">
            <a:off x="4357686" y="4929198"/>
            <a:ext cx="45719" cy="5109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7" name="riot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143900" y="5214950"/>
            <a:ext cx="142876" cy="142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58200" cy="785818"/>
          </a:xfrm>
        </p:spPr>
        <p:txBody>
          <a:bodyPr/>
          <a:lstStyle/>
          <a:p>
            <a:pPr algn="ctr"/>
            <a:r>
              <a:rPr lang="ru-RU" dirty="0" smtClean="0"/>
              <a:t>     Определи какой первый звук в словах</a:t>
            </a:r>
            <a:endParaRPr lang="ru-RU" dirty="0"/>
          </a:p>
        </p:txBody>
      </p:sp>
      <p:pic>
        <p:nvPicPr>
          <p:cNvPr id="4" name="Содержимое 3" descr="ёж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428596" y="1571612"/>
            <a:ext cx="1357322" cy="1662027"/>
          </a:xfrm>
        </p:spPr>
      </p:pic>
      <p:pic>
        <p:nvPicPr>
          <p:cNvPr id="5" name="Рисунок 4" descr="йогур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1571612"/>
            <a:ext cx="1357322" cy="1643425"/>
          </a:xfrm>
          <a:prstGeom prst="rect">
            <a:avLst/>
          </a:prstGeom>
        </p:spPr>
      </p:pic>
      <p:pic>
        <p:nvPicPr>
          <p:cNvPr id="7" name="Рисунок 6" descr="йо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4" y="1571612"/>
            <a:ext cx="1191873" cy="1714512"/>
          </a:xfrm>
          <a:prstGeom prst="rect">
            <a:avLst/>
          </a:prstGeom>
        </p:spPr>
      </p:pic>
      <p:pic>
        <p:nvPicPr>
          <p:cNvPr id="8" name="Рисунок 7" descr="яблок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1571612"/>
            <a:ext cx="1428766" cy="1643074"/>
          </a:xfrm>
          <a:prstGeom prst="rect">
            <a:avLst/>
          </a:prstGeom>
        </p:spPr>
      </p:pic>
      <p:pic>
        <p:nvPicPr>
          <p:cNvPr id="9" name="Рисунок 8" descr="енот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7620" y="1571612"/>
            <a:ext cx="1841675" cy="1643074"/>
          </a:xfrm>
          <a:prstGeom prst="rect">
            <a:avLst/>
          </a:prstGeom>
        </p:spPr>
      </p:pic>
      <p:pic>
        <p:nvPicPr>
          <p:cNvPr id="19" name="Рисунок 18" descr="наушники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15206" y="3357562"/>
            <a:ext cx="1500198" cy="107157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28596" y="4500570"/>
            <a:ext cx="1285884" cy="1357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наушники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57356" y="3429000"/>
            <a:ext cx="1500198" cy="1071570"/>
          </a:xfrm>
          <a:prstGeom prst="rect">
            <a:avLst/>
          </a:prstGeom>
        </p:spPr>
      </p:pic>
      <p:pic>
        <p:nvPicPr>
          <p:cNvPr id="23" name="Рисунок 22" descr="колокольчик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3429000"/>
            <a:ext cx="785818" cy="942982"/>
          </a:xfrm>
          <a:prstGeom prst="rect">
            <a:avLst/>
          </a:prstGeom>
        </p:spPr>
      </p:pic>
      <p:pic>
        <p:nvPicPr>
          <p:cNvPr id="24" name="Рисунок 23" descr="колокольчик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4348" y="3500438"/>
            <a:ext cx="785818" cy="942982"/>
          </a:xfrm>
          <a:prstGeom prst="rect">
            <a:avLst/>
          </a:prstGeom>
        </p:spPr>
      </p:pic>
      <p:pic>
        <p:nvPicPr>
          <p:cNvPr id="25" name="riot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 flipH="1" flipV="1">
            <a:off x="1000100" y="5072074"/>
            <a:ext cx="71438" cy="71438"/>
          </a:xfrm>
          <a:prstGeom prst="rect">
            <a:avLst/>
          </a:prstGeom>
        </p:spPr>
      </p:pic>
      <p:pic>
        <p:nvPicPr>
          <p:cNvPr id="28" name="riot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 flipH="1">
            <a:off x="2652698" y="5000636"/>
            <a:ext cx="214314" cy="2143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5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5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5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5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58200" cy="785818"/>
          </a:xfrm>
        </p:spPr>
        <p:txBody>
          <a:bodyPr/>
          <a:lstStyle/>
          <a:p>
            <a:pPr algn="ctr"/>
            <a:r>
              <a:rPr lang="ru-RU" dirty="0" smtClean="0"/>
              <a:t>Определи, где находится звук </a:t>
            </a:r>
            <a:r>
              <a:rPr lang="en-US" dirty="0" smtClean="0"/>
              <a:t>[</a:t>
            </a:r>
            <a:r>
              <a:rPr lang="ru-RU" dirty="0" err="1" smtClean="0"/>
              <a:t>й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357298"/>
            <a:ext cx="1153112" cy="1571636"/>
          </a:xfrm>
        </p:spPr>
      </p:pic>
      <p:pic>
        <p:nvPicPr>
          <p:cNvPr id="6" name="Рисунок 5" descr="трамв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1357298"/>
            <a:ext cx="1311916" cy="1500198"/>
          </a:xfrm>
          <a:prstGeom prst="rect">
            <a:avLst/>
          </a:prstGeom>
        </p:spPr>
      </p:pic>
      <p:pic>
        <p:nvPicPr>
          <p:cNvPr id="7" name="Рисунок 6" descr="чай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1357298"/>
            <a:ext cx="1242399" cy="1428760"/>
          </a:xfrm>
          <a:prstGeom prst="rect">
            <a:avLst/>
          </a:prstGeom>
        </p:spPr>
      </p:pic>
      <p:pic>
        <p:nvPicPr>
          <p:cNvPr id="8" name="Рисунок 7" descr="йо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3286124"/>
            <a:ext cx="1040475" cy="1285884"/>
          </a:xfrm>
          <a:prstGeom prst="rect">
            <a:avLst/>
          </a:prstGeom>
        </p:spPr>
      </p:pic>
      <p:pic>
        <p:nvPicPr>
          <p:cNvPr id="9" name="Рисунок 8" descr="чайн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1357298"/>
            <a:ext cx="1135236" cy="1285884"/>
          </a:xfrm>
          <a:prstGeom prst="rect">
            <a:avLst/>
          </a:prstGeom>
        </p:spPr>
      </p:pic>
      <p:pic>
        <p:nvPicPr>
          <p:cNvPr id="10" name="Рисунок 9" descr="ча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0958" y="1428736"/>
            <a:ext cx="1261925" cy="128588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00100" y="5143512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5143512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5072074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aplaus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 flipH="1">
            <a:off x="1304900" y="5572140"/>
            <a:ext cx="90486" cy="90486"/>
          </a:xfrm>
          <a:prstGeom prst="rect">
            <a:avLst/>
          </a:prstGeom>
        </p:spPr>
      </p:pic>
      <p:pic>
        <p:nvPicPr>
          <p:cNvPr id="23" name="aplaus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 flipH="1">
            <a:off x="4071934" y="5429264"/>
            <a:ext cx="71438" cy="71438"/>
          </a:xfrm>
          <a:prstGeom prst="rect">
            <a:avLst/>
          </a:prstGeom>
        </p:spPr>
      </p:pic>
      <p:pic>
        <p:nvPicPr>
          <p:cNvPr id="24" name="aplaus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7215206" y="5429264"/>
            <a:ext cx="71438" cy="71438"/>
          </a:xfrm>
          <a:prstGeom prst="rect">
            <a:avLst/>
          </a:prstGeom>
        </p:spPr>
      </p:pic>
      <p:pic>
        <p:nvPicPr>
          <p:cNvPr id="25" name="riot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2071670" y="5616906"/>
            <a:ext cx="45719" cy="45719"/>
          </a:xfrm>
          <a:prstGeom prst="rect">
            <a:avLst/>
          </a:prstGeom>
        </p:spPr>
      </p:pic>
      <p:pic>
        <p:nvPicPr>
          <p:cNvPr id="26" name="riot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5214942" y="5500702"/>
            <a:ext cx="90486" cy="90486"/>
          </a:xfrm>
          <a:prstGeom prst="rect">
            <a:avLst/>
          </a:prstGeom>
        </p:spPr>
      </p:pic>
      <p:pic>
        <p:nvPicPr>
          <p:cNvPr id="27" name="riot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8215338" y="5474030"/>
            <a:ext cx="45719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8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5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5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458200" cy="642942"/>
          </a:xfrm>
        </p:spPr>
        <p:txBody>
          <a:bodyPr/>
          <a:lstStyle/>
          <a:p>
            <a:pPr algn="ctr"/>
            <a:r>
              <a:rPr lang="ru-RU" dirty="0" smtClean="0"/>
              <a:t>СОЛДАТСКОЕ СНАРЯЖЕНИЕ</a:t>
            </a:r>
            <a:endParaRPr lang="ru-RU" dirty="0"/>
          </a:p>
        </p:txBody>
      </p:sp>
      <p:pic>
        <p:nvPicPr>
          <p:cNvPr id="6" name="Рисунок 5" descr="шлем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1535312" cy="2071702"/>
          </a:xfrm>
          <a:prstGeom prst="rect">
            <a:avLst/>
          </a:prstGeom>
        </p:spPr>
      </p:pic>
      <p:pic>
        <p:nvPicPr>
          <p:cNvPr id="7" name="Рисунок 6" descr="кольч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142984"/>
            <a:ext cx="1818678" cy="2476497"/>
          </a:xfrm>
          <a:prstGeom prst="rect">
            <a:avLst/>
          </a:prstGeom>
        </p:spPr>
      </p:pic>
      <p:pic>
        <p:nvPicPr>
          <p:cNvPr id="8" name="Рисунок 7" descr="бронежил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071942"/>
            <a:ext cx="2007591" cy="2357454"/>
          </a:xfrm>
          <a:prstGeom prst="rect">
            <a:avLst/>
          </a:prstGeom>
        </p:spPr>
      </p:pic>
      <p:pic>
        <p:nvPicPr>
          <p:cNvPr id="9" name="Рисунок 8" descr="КАС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000504"/>
            <a:ext cx="1857388" cy="242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8458200" cy="785818"/>
          </a:xfrm>
        </p:spPr>
        <p:txBody>
          <a:bodyPr/>
          <a:lstStyle/>
          <a:p>
            <a:pPr algn="ctr"/>
            <a:r>
              <a:rPr lang="ru-RU" dirty="0" smtClean="0"/>
              <a:t>Виктор Васнецов «три богатыря»</a:t>
            </a:r>
            <a:endParaRPr lang="ru-RU" dirty="0"/>
          </a:p>
        </p:txBody>
      </p:sp>
      <p:pic>
        <p:nvPicPr>
          <p:cNvPr id="8" name="Рисунок 7" descr="Васнецов. Три богаты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66201"/>
            <a:ext cx="8072462" cy="512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ри петре 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714356"/>
            <a:ext cx="8279160" cy="5434867"/>
          </a:xfrm>
        </p:spPr>
      </p:pic>
      <p:pic>
        <p:nvPicPr>
          <p:cNvPr id="6" name="Рисунок 5" descr="сувор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707359"/>
            <a:ext cx="2857520" cy="4299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642918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Александр  Васильевич Суворов</a:t>
            </a:r>
            <a:endParaRPr lang="ru-RU" dirty="0"/>
          </a:p>
        </p:txBody>
      </p:sp>
      <p:pic>
        <p:nvPicPr>
          <p:cNvPr id="8" name="Рисунок 7" descr="кутуз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643050"/>
            <a:ext cx="3505819" cy="4355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52" y="642918"/>
            <a:ext cx="342902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Михаил  Илларионович Кутузов</a:t>
            </a:r>
            <a:endParaRPr lang="ru-RU" dirty="0"/>
          </a:p>
        </p:txBody>
      </p:sp>
      <p:pic>
        <p:nvPicPr>
          <p:cNvPr id="10" name="Рисунок 9" descr="бородинское сраже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681162"/>
            <a:ext cx="8541805" cy="4875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285728"/>
            <a:ext cx="857256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Бородинское сражение</a:t>
            </a:r>
            <a:endParaRPr lang="ru-RU" sz="3200" dirty="0"/>
          </a:p>
        </p:txBody>
      </p:sp>
      <p:pic>
        <p:nvPicPr>
          <p:cNvPr id="12" name="Рисунок 11" descr="первая мировая вой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571612"/>
            <a:ext cx="8572560" cy="50339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5720" y="357166"/>
            <a:ext cx="85725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Первая Мировая война</a:t>
            </a:r>
            <a:endParaRPr lang="ru-RU" sz="3200" dirty="0"/>
          </a:p>
        </p:txBody>
      </p:sp>
      <p:pic>
        <p:nvPicPr>
          <p:cNvPr id="14" name="Рисунок 13" descr="боец красной арми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4480" y="1785926"/>
            <a:ext cx="5048277" cy="468013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357166"/>
            <a:ext cx="85725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Боец Красной армии</a:t>
            </a:r>
            <a:endParaRPr lang="ru-RU" sz="3200" dirty="0"/>
          </a:p>
        </p:txBody>
      </p:sp>
      <p:pic>
        <p:nvPicPr>
          <p:cNvPr id="16" name="Рисунок 15" descr="вторая мировая войн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1500174"/>
            <a:ext cx="6643734" cy="49828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5720" y="285728"/>
            <a:ext cx="85725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Вторая Отечественная война</a:t>
            </a:r>
            <a:endParaRPr lang="ru-RU" sz="3200" dirty="0"/>
          </a:p>
        </p:txBody>
      </p:sp>
      <p:pic>
        <p:nvPicPr>
          <p:cNvPr id="18" name="Рисунок 17" descr="современная арми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2071678"/>
            <a:ext cx="3428992" cy="3500442"/>
          </a:xfrm>
          <a:prstGeom prst="rect">
            <a:avLst/>
          </a:prstGeom>
        </p:spPr>
      </p:pic>
      <p:pic>
        <p:nvPicPr>
          <p:cNvPr id="19" name="Рисунок 18" descr="вертолеты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4876" y="1571612"/>
            <a:ext cx="3175000" cy="2286000"/>
          </a:xfrm>
          <a:prstGeom prst="rect">
            <a:avLst/>
          </a:prstGeom>
        </p:spPr>
      </p:pic>
      <p:pic>
        <p:nvPicPr>
          <p:cNvPr id="20" name="Рисунок 19" descr="самолет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7752" y="4357694"/>
            <a:ext cx="3238503" cy="207170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85720" y="285728"/>
            <a:ext cx="857256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Современная армия России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0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2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8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1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6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</TotalTime>
  <Words>44</Words>
  <Application>Microsoft Office PowerPoint</Application>
  <PresentationFormat>Экран (4:3)</PresentationFormat>
  <Paragraphs>12</Paragraphs>
  <Slides>8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     Определи какой первый звук в словах</vt:lpstr>
      <vt:lpstr>Слайд 3</vt:lpstr>
      <vt:lpstr>Определи, где находится звук [й]</vt:lpstr>
      <vt:lpstr>Слайд 5</vt:lpstr>
      <vt:lpstr>СОЛДАТСКОЕ СНАРЯЖЕНИЕ</vt:lpstr>
      <vt:lpstr>Виктор Васнецов «три богатыря»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34</cp:revision>
  <dcterms:modified xsi:type="dcterms:W3CDTF">2015-11-29T18:41:58Z</dcterms:modified>
</cp:coreProperties>
</file>