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94587-17BE-42C1-8C23-54B6399D16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A21CD-A57B-42E3-B555-A9E3D49F5C7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</a:rPr>
            <a:t>ТРАДИЦИОННЫЕ ФОРМЫ ВЗАИМОДЕЙСТВИЯ С РОДИТЕЛЯМИ В ПРЕОБЩЕНИИ ДОШКОЛЬНИКОВ К  ЗОЖ</a:t>
          </a:r>
          <a:endParaRPr lang="ru-RU" sz="2400" b="1" i="1" dirty="0">
            <a:solidFill>
              <a:srgbClr val="002060"/>
            </a:solidFill>
          </a:endParaRPr>
        </a:p>
      </dgm:t>
    </dgm:pt>
    <dgm:pt modelId="{0D00FA89-C0A0-492A-9B2F-4848E9C4D5F1}" type="parTrans" cxnId="{E44F2DED-9A21-4DEA-8459-EE8070691E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20A65D1-3D30-4ECF-8882-50DF5E9A9A5A}" type="sibTrans" cxnId="{E44F2DED-9A21-4DEA-8459-EE8070691E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24B6B6F-354B-4706-A3DB-0D5FA366F4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КОЛЛЕКТИВНОЕ</a:t>
          </a:r>
          <a:endParaRPr lang="ru-RU" sz="2400" b="1" dirty="0">
            <a:solidFill>
              <a:srgbClr val="002060"/>
            </a:solidFill>
          </a:endParaRPr>
        </a:p>
      </dgm:t>
    </dgm:pt>
    <dgm:pt modelId="{8EB3492F-55F5-4135-9C05-E21EEF553CB9}" type="parTrans" cxnId="{9DCA79F2-FF70-47E1-95AC-502DCD80C7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28B0F3E-D2C6-4502-ACC9-4C596366EB0B}" type="sibTrans" cxnId="{9DCA79F2-FF70-47E1-95AC-502DCD80C7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355BD7D-8395-46FC-937A-F9A41AE93E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ИНДИВИДУАЛЬНОЕ</a:t>
          </a:r>
          <a:endParaRPr lang="ru-RU" sz="2400" b="1" dirty="0">
            <a:solidFill>
              <a:srgbClr val="002060"/>
            </a:solidFill>
          </a:endParaRPr>
        </a:p>
      </dgm:t>
    </dgm:pt>
    <dgm:pt modelId="{9FA0C7A3-A17E-4565-876A-D7F405AE3FE2}" type="parTrans" cxnId="{933BFC18-C59F-4E80-B251-FE80AC13F5F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FF37326-D784-4BFF-9E2B-D2ED5D322BC2}" type="sibTrans" cxnId="{933BFC18-C59F-4E80-B251-FE80AC13F5F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50B90EB-A1B5-4B28-8675-0D7E409DFF6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НАГЛЯДНО - ИНФОРМАЦИОННОЕ</a:t>
          </a:r>
          <a:endParaRPr lang="ru-RU" sz="2400" b="1" dirty="0">
            <a:solidFill>
              <a:srgbClr val="002060"/>
            </a:solidFill>
          </a:endParaRPr>
        </a:p>
      </dgm:t>
    </dgm:pt>
    <dgm:pt modelId="{4BC19870-D7F5-4219-BD7B-C90F41AC77F9}" type="parTrans" cxnId="{FFC62673-A81A-4CBE-BB96-D0993BB6666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F08335F-2E31-4BD5-AD08-D33C77087641}" type="sibTrans" cxnId="{FFC62673-A81A-4CBE-BB96-D0993BB6666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E38F3AD-C236-4972-B14C-4917A3F6A76B}" type="pres">
      <dgm:prSet presAssocID="{58194587-17BE-42C1-8C23-54B6399D16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1AF6F1-3D3D-44F5-B310-F1F3BE3D3EF3}" type="pres">
      <dgm:prSet presAssocID="{2B8A21CD-A57B-42E3-B555-A9E3D49F5C77}" presName="hierRoot1" presStyleCnt="0">
        <dgm:presLayoutVars>
          <dgm:hierBranch val="init"/>
        </dgm:presLayoutVars>
      </dgm:prSet>
      <dgm:spPr/>
    </dgm:pt>
    <dgm:pt modelId="{907D4731-2AA5-4EEC-A1F7-96AEC3D21517}" type="pres">
      <dgm:prSet presAssocID="{2B8A21CD-A57B-42E3-B555-A9E3D49F5C77}" presName="rootComposite1" presStyleCnt="0"/>
      <dgm:spPr/>
    </dgm:pt>
    <dgm:pt modelId="{E8D8F357-F045-49E8-8900-4A9BBCD59348}" type="pres">
      <dgm:prSet presAssocID="{2B8A21CD-A57B-42E3-B555-A9E3D49F5C77}" presName="rootText1" presStyleLbl="node0" presStyleIdx="0" presStyleCnt="1" custScaleX="412113" custScaleY="683659" custLinFactY="-100000" custLinFactNeighborX="-674" custLinFactNeighborY="-148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F8C64-FC40-476F-B40F-F3CBAD090235}" type="pres">
      <dgm:prSet presAssocID="{2B8A21CD-A57B-42E3-B555-A9E3D49F5C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3C46AD6-4373-41EA-9EE7-44AF56D17E5C}" type="pres">
      <dgm:prSet presAssocID="{2B8A21CD-A57B-42E3-B555-A9E3D49F5C77}" presName="hierChild2" presStyleCnt="0"/>
      <dgm:spPr/>
    </dgm:pt>
    <dgm:pt modelId="{C61F3F1B-3A77-412E-8BD2-D802EA1D612E}" type="pres">
      <dgm:prSet presAssocID="{8EB3492F-55F5-4135-9C05-E21EEF553C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2C6CF4B-AAD8-4FDE-A1CD-5581191F7CF0}" type="pres">
      <dgm:prSet presAssocID="{424B6B6F-354B-4706-A3DB-0D5FA366F4CE}" presName="hierRoot2" presStyleCnt="0">
        <dgm:presLayoutVars>
          <dgm:hierBranch val="init"/>
        </dgm:presLayoutVars>
      </dgm:prSet>
      <dgm:spPr/>
    </dgm:pt>
    <dgm:pt modelId="{5CD5578F-0E89-475A-9330-8DEEF521A260}" type="pres">
      <dgm:prSet presAssocID="{424B6B6F-354B-4706-A3DB-0D5FA366F4CE}" presName="rootComposite" presStyleCnt="0"/>
      <dgm:spPr/>
    </dgm:pt>
    <dgm:pt modelId="{303E051B-19F1-4169-90C0-9EF4FC742CE0}" type="pres">
      <dgm:prSet presAssocID="{424B6B6F-354B-4706-A3DB-0D5FA366F4CE}" presName="rootText" presStyleLbl="node2" presStyleIdx="0" presStyleCnt="3" custAng="0" custScaleX="379433" custScaleY="318572" custLinFactNeighborX="12716" custLinFactNeighborY="-60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285E0-B176-46E4-9057-1A9CE3424D0E}" type="pres">
      <dgm:prSet presAssocID="{424B6B6F-354B-4706-A3DB-0D5FA366F4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1FAB8D0-E513-4E60-A0E2-C50E97F04878}" type="pres">
      <dgm:prSet presAssocID="{424B6B6F-354B-4706-A3DB-0D5FA366F4CE}" presName="hierChild4" presStyleCnt="0"/>
      <dgm:spPr/>
    </dgm:pt>
    <dgm:pt modelId="{E67EE1DB-F80F-4854-A041-2B534BD78137}" type="pres">
      <dgm:prSet presAssocID="{424B6B6F-354B-4706-A3DB-0D5FA366F4CE}" presName="hierChild5" presStyleCnt="0"/>
      <dgm:spPr/>
    </dgm:pt>
    <dgm:pt modelId="{7631E76B-3C95-49B5-BF21-9E912F759229}" type="pres">
      <dgm:prSet presAssocID="{9FA0C7A3-A17E-4565-876A-D7F405AE3FE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3F3A54A-F585-437A-ADC7-D9407AAB5B03}" type="pres">
      <dgm:prSet presAssocID="{9355BD7D-8395-46FC-937A-F9A41AE93EDE}" presName="hierRoot2" presStyleCnt="0">
        <dgm:presLayoutVars>
          <dgm:hierBranch val="init"/>
        </dgm:presLayoutVars>
      </dgm:prSet>
      <dgm:spPr/>
    </dgm:pt>
    <dgm:pt modelId="{375F22B8-2242-464E-B456-908A1FA237B4}" type="pres">
      <dgm:prSet presAssocID="{9355BD7D-8395-46FC-937A-F9A41AE93EDE}" presName="rootComposite" presStyleCnt="0"/>
      <dgm:spPr/>
    </dgm:pt>
    <dgm:pt modelId="{6EB5D1FE-F757-4A9A-90F4-E5497B4ED4E3}" type="pres">
      <dgm:prSet presAssocID="{9355BD7D-8395-46FC-937A-F9A41AE93EDE}" presName="rootText" presStyleLbl="node2" presStyleIdx="1" presStyleCnt="3" custAng="0" custScaleX="441308" custScaleY="335279" custLinFactNeighborX="18187" custLinFactNeighborY="95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4E788-C48F-48D3-83D1-7D7674BCAF95}" type="pres">
      <dgm:prSet presAssocID="{9355BD7D-8395-46FC-937A-F9A41AE93E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06B411-4D64-4781-898B-88C6DD880095}" type="pres">
      <dgm:prSet presAssocID="{9355BD7D-8395-46FC-937A-F9A41AE93EDE}" presName="hierChild4" presStyleCnt="0"/>
      <dgm:spPr/>
    </dgm:pt>
    <dgm:pt modelId="{69C1D7C3-9825-4F71-A3D0-109D0E77BB6C}" type="pres">
      <dgm:prSet presAssocID="{9355BD7D-8395-46FC-937A-F9A41AE93EDE}" presName="hierChild5" presStyleCnt="0"/>
      <dgm:spPr/>
    </dgm:pt>
    <dgm:pt modelId="{9367E3C8-7CB9-46F9-BC5E-41617040512A}" type="pres">
      <dgm:prSet presAssocID="{4BC19870-D7F5-4219-BD7B-C90F41AC77F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A516E5E-CEB0-4E8A-B843-89ECDCE702CF}" type="pres">
      <dgm:prSet presAssocID="{C50B90EB-A1B5-4B28-8675-0D7E409DFF64}" presName="hierRoot2" presStyleCnt="0">
        <dgm:presLayoutVars>
          <dgm:hierBranch val="init"/>
        </dgm:presLayoutVars>
      </dgm:prSet>
      <dgm:spPr/>
    </dgm:pt>
    <dgm:pt modelId="{4C08D6F7-9F08-4A3E-AC2D-A807D11A2A3C}" type="pres">
      <dgm:prSet presAssocID="{C50B90EB-A1B5-4B28-8675-0D7E409DFF64}" presName="rootComposite" presStyleCnt="0"/>
      <dgm:spPr/>
    </dgm:pt>
    <dgm:pt modelId="{AAC70A2B-F402-4FB7-8129-0DCD8E743EE8}" type="pres">
      <dgm:prSet presAssocID="{C50B90EB-A1B5-4B28-8675-0D7E409DFF64}" presName="rootText" presStyleLbl="node2" presStyleIdx="2" presStyleCnt="3" custAng="0" custScaleX="366600" custScaleY="358453" custLinFactNeighborX="2021" custLinFactNeighborY="-6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4A703-BCC0-46F6-A69E-43762844EFC8}" type="pres">
      <dgm:prSet presAssocID="{C50B90EB-A1B5-4B28-8675-0D7E409DFF64}" presName="rootConnector" presStyleLbl="node2" presStyleIdx="2" presStyleCnt="3"/>
      <dgm:spPr/>
      <dgm:t>
        <a:bodyPr/>
        <a:lstStyle/>
        <a:p>
          <a:endParaRPr lang="ru-RU"/>
        </a:p>
      </dgm:t>
    </dgm:pt>
    <dgm:pt modelId="{4C9D152E-753F-4A35-9A82-3D11D916275B}" type="pres">
      <dgm:prSet presAssocID="{C50B90EB-A1B5-4B28-8675-0D7E409DFF64}" presName="hierChild4" presStyleCnt="0"/>
      <dgm:spPr/>
    </dgm:pt>
    <dgm:pt modelId="{187D3C67-A745-4BAC-BFA0-13246E61E48C}" type="pres">
      <dgm:prSet presAssocID="{C50B90EB-A1B5-4B28-8675-0D7E409DFF64}" presName="hierChild5" presStyleCnt="0"/>
      <dgm:spPr/>
    </dgm:pt>
    <dgm:pt modelId="{A85D7390-2997-4EB6-B24E-B96D21995EBD}" type="pres">
      <dgm:prSet presAssocID="{2B8A21CD-A57B-42E3-B555-A9E3D49F5C77}" presName="hierChild3" presStyleCnt="0"/>
      <dgm:spPr/>
    </dgm:pt>
  </dgm:ptLst>
  <dgm:cxnLst>
    <dgm:cxn modelId="{933BFC18-C59F-4E80-B251-FE80AC13F5F8}" srcId="{2B8A21CD-A57B-42E3-B555-A9E3D49F5C77}" destId="{9355BD7D-8395-46FC-937A-F9A41AE93EDE}" srcOrd="1" destOrd="0" parTransId="{9FA0C7A3-A17E-4565-876A-D7F405AE3FE2}" sibTransId="{CFF37326-D784-4BFF-9E2B-D2ED5D322BC2}"/>
    <dgm:cxn modelId="{CE244C3D-9C91-4B7A-ADF2-3CB05D091139}" type="presOf" srcId="{58194587-17BE-42C1-8C23-54B6399D16F2}" destId="{4E38F3AD-C236-4972-B14C-4917A3F6A76B}" srcOrd="0" destOrd="0" presId="urn:microsoft.com/office/officeart/2005/8/layout/orgChart1"/>
    <dgm:cxn modelId="{E44F2DED-9A21-4DEA-8459-EE8070691EA4}" srcId="{58194587-17BE-42C1-8C23-54B6399D16F2}" destId="{2B8A21CD-A57B-42E3-B555-A9E3D49F5C77}" srcOrd="0" destOrd="0" parTransId="{0D00FA89-C0A0-492A-9B2F-4848E9C4D5F1}" sibTransId="{620A65D1-3D30-4ECF-8882-50DF5E9A9A5A}"/>
    <dgm:cxn modelId="{9E99BCD4-E6A8-45B1-899C-BC7CB5715AC2}" type="presOf" srcId="{9355BD7D-8395-46FC-937A-F9A41AE93EDE}" destId="{FFE4E788-C48F-48D3-83D1-7D7674BCAF95}" srcOrd="1" destOrd="0" presId="urn:microsoft.com/office/officeart/2005/8/layout/orgChart1"/>
    <dgm:cxn modelId="{FFC62673-A81A-4CBE-BB96-D0993BB66662}" srcId="{2B8A21CD-A57B-42E3-B555-A9E3D49F5C77}" destId="{C50B90EB-A1B5-4B28-8675-0D7E409DFF64}" srcOrd="2" destOrd="0" parTransId="{4BC19870-D7F5-4219-BD7B-C90F41AC77F9}" sibTransId="{7F08335F-2E31-4BD5-AD08-D33C77087641}"/>
    <dgm:cxn modelId="{8F954C66-D40D-4178-A38B-3008AEEDFE1E}" type="presOf" srcId="{9355BD7D-8395-46FC-937A-F9A41AE93EDE}" destId="{6EB5D1FE-F757-4A9A-90F4-E5497B4ED4E3}" srcOrd="0" destOrd="0" presId="urn:microsoft.com/office/officeart/2005/8/layout/orgChart1"/>
    <dgm:cxn modelId="{A55CAF24-27FB-48DF-B14B-C366D91FD1C0}" type="presOf" srcId="{424B6B6F-354B-4706-A3DB-0D5FA366F4CE}" destId="{303E051B-19F1-4169-90C0-9EF4FC742CE0}" srcOrd="0" destOrd="0" presId="urn:microsoft.com/office/officeart/2005/8/layout/orgChart1"/>
    <dgm:cxn modelId="{A6A2B07C-3FC2-4AEF-B102-76C4CF9F2EDE}" type="presOf" srcId="{4BC19870-D7F5-4219-BD7B-C90F41AC77F9}" destId="{9367E3C8-7CB9-46F9-BC5E-41617040512A}" srcOrd="0" destOrd="0" presId="urn:microsoft.com/office/officeart/2005/8/layout/orgChart1"/>
    <dgm:cxn modelId="{8C08B628-A31C-45C7-86D4-8398E5566A00}" type="presOf" srcId="{C50B90EB-A1B5-4B28-8675-0D7E409DFF64}" destId="{B4E4A703-BCC0-46F6-A69E-43762844EFC8}" srcOrd="1" destOrd="0" presId="urn:microsoft.com/office/officeart/2005/8/layout/orgChart1"/>
    <dgm:cxn modelId="{3493C16D-4332-4AA2-8264-7BE4D89807F6}" type="presOf" srcId="{424B6B6F-354B-4706-A3DB-0D5FA366F4CE}" destId="{1A3285E0-B176-46E4-9057-1A9CE3424D0E}" srcOrd="1" destOrd="0" presId="urn:microsoft.com/office/officeart/2005/8/layout/orgChart1"/>
    <dgm:cxn modelId="{9DCA79F2-FF70-47E1-95AC-502DCD80C71B}" srcId="{2B8A21CD-A57B-42E3-B555-A9E3D49F5C77}" destId="{424B6B6F-354B-4706-A3DB-0D5FA366F4CE}" srcOrd="0" destOrd="0" parTransId="{8EB3492F-55F5-4135-9C05-E21EEF553CB9}" sibTransId="{B28B0F3E-D2C6-4502-ACC9-4C596366EB0B}"/>
    <dgm:cxn modelId="{7B8B995B-4DAD-4E59-86E6-2BD65CB39305}" type="presOf" srcId="{9FA0C7A3-A17E-4565-876A-D7F405AE3FE2}" destId="{7631E76B-3C95-49B5-BF21-9E912F759229}" srcOrd="0" destOrd="0" presId="urn:microsoft.com/office/officeart/2005/8/layout/orgChart1"/>
    <dgm:cxn modelId="{7CA365E5-B79B-49C8-8BDA-5077282AAD7E}" type="presOf" srcId="{8EB3492F-55F5-4135-9C05-E21EEF553CB9}" destId="{C61F3F1B-3A77-412E-8BD2-D802EA1D612E}" srcOrd="0" destOrd="0" presId="urn:microsoft.com/office/officeart/2005/8/layout/orgChart1"/>
    <dgm:cxn modelId="{54C5A8CB-C1E1-48AC-AE5A-06392A94A6D2}" type="presOf" srcId="{2B8A21CD-A57B-42E3-B555-A9E3D49F5C77}" destId="{88AF8C64-FC40-476F-B40F-F3CBAD090235}" srcOrd="1" destOrd="0" presId="urn:microsoft.com/office/officeart/2005/8/layout/orgChart1"/>
    <dgm:cxn modelId="{19DF3509-0057-4604-810E-CE000D54AF69}" type="presOf" srcId="{C50B90EB-A1B5-4B28-8675-0D7E409DFF64}" destId="{AAC70A2B-F402-4FB7-8129-0DCD8E743EE8}" srcOrd="0" destOrd="0" presId="urn:microsoft.com/office/officeart/2005/8/layout/orgChart1"/>
    <dgm:cxn modelId="{863DFBE2-ECE0-41BE-A216-ECF681D25904}" type="presOf" srcId="{2B8A21CD-A57B-42E3-B555-A9E3D49F5C77}" destId="{E8D8F357-F045-49E8-8900-4A9BBCD59348}" srcOrd="0" destOrd="0" presId="urn:microsoft.com/office/officeart/2005/8/layout/orgChart1"/>
    <dgm:cxn modelId="{6C64A734-673A-40A0-847F-5B70763F52AA}" type="presParOf" srcId="{4E38F3AD-C236-4972-B14C-4917A3F6A76B}" destId="{231AF6F1-3D3D-44F5-B310-F1F3BE3D3EF3}" srcOrd="0" destOrd="0" presId="urn:microsoft.com/office/officeart/2005/8/layout/orgChart1"/>
    <dgm:cxn modelId="{F8CE20B8-2412-48D1-A049-AD71FC48F757}" type="presParOf" srcId="{231AF6F1-3D3D-44F5-B310-F1F3BE3D3EF3}" destId="{907D4731-2AA5-4EEC-A1F7-96AEC3D21517}" srcOrd="0" destOrd="0" presId="urn:microsoft.com/office/officeart/2005/8/layout/orgChart1"/>
    <dgm:cxn modelId="{ADC3A397-A0DD-4A56-9288-EB4206031203}" type="presParOf" srcId="{907D4731-2AA5-4EEC-A1F7-96AEC3D21517}" destId="{E8D8F357-F045-49E8-8900-4A9BBCD59348}" srcOrd="0" destOrd="0" presId="urn:microsoft.com/office/officeart/2005/8/layout/orgChart1"/>
    <dgm:cxn modelId="{BE06AD4E-1221-44DA-8168-CD9B0AE6CB8E}" type="presParOf" srcId="{907D4731-2AA5-4EEC-A1F7-96AEC3D21517}" destId="{88AF8C64-FC40-476F-B40F-F3CBAD090235}" srcOrd="1" destOrd="0" presId="urn:microsoft.com/office/officeart/2005/8/layout/orgChart1"/>
    <dgm:cxn modelId="{FDD7D488-2A30-4A07-B41D-5CACB9F5D6D0}" type="presParOf" srcId="{231AF6F1-3D3D-44F5-B310-F1F3BE3D3EF3}" destId="{B3C46AD6-4373-41EA-9EE7-44AF56D17E5C}" srcOrd="1" destOrd="0" presId="urn:microsoft.com/office/officeart/2005/8/layout/orgChart1"/>
    <dgm:cxn modelId="{8ABB9A43-00C3-48B1-924D-C516DDADF065}" type="presParOf" srcId="{B3C46AD6-4373-41EA-9EE7-44AF56D17E5C}" destId="{C61F3F1B-3A77-412E-8BD2-D802EA1D612E}" srcOrd="0" destOrd="0" presId="urn:microsoft.com/office/officeart/2005/8/layout/orgChart1"/>
    <dgm:cxn modelId="{073DDC58-5693-4C8A-8CEE-7C67DBABA7A0}" type="presParOf" srcId="{B3C46AD6-4373-41EA-9EE7-44AF56D17E5C}" destId="{D2C6CF4B-AAD8-4FDE-A1CD-5581191F7CF0}" srcOrd="1" destOrd="0" presId="urn:microsoft.com/office/officeart/2005/8/layout/orgChart1"/>
    <dgm:cxn modelId="{DB0B8A9A-57CF-4E1E-982B-FA8B20C5F1D1}" type="presParOf" srcId="{D2C6CF4B-AAD8-4FDE-A1CD-5581191F7CF0}" destId="{5CD5578F-0E89-475A-9330-8DEEF521A260}" srcOrd="0" destOrd="0" presId="urn:microsoft.com/office/officeart/2005/8/layout/orgChart1"/>
    <dgm:cxn modelId="{EF21D32D-7C4B-4299-B75C-9E4A3790E9FF}" type="presParOf" srcId="{5CD5578F-0E89-475A-9330-8DEEF521A260}" destId="{303E051B-19F1-4169-90C0-9EF4FC742CE0}" srcOrd="0" destOrd="0" presId="urn:microsoft.com/office/officeart/2005/8/layout/orgChart1"/>
    <dgm:cxn modelId="{AD11E3FA-967F-4033-85E6-3B838242EC26}" type="presParOf" srcId="{5CD5578F-0E89-475A-9330-8DEEF521A260}" destId="{1A3285E0-B176-46E4-9057-1A9CE3424D0E}" srcOrd="1" destOrd="0" presId="urn:microsoft.com/office/officeart/2005/8/layout/orgChart1"/>
    <dgm:cxn modelId="{5E4455DF-3507-4A23-A2A6-F4568D1AE1E1}" type="presParOf" srcId="{D2C6CF4B-AAD8-4FDE-A1CD-5581191F7CF0}" destId="{D1FAB8D0-E513-4E60-A0E2-C50E97F04878}" srcOrd="1" destOrd="0" presId="urn:microsoft.com/office/officeart/2005/8/layout/orgChart1"/>
    <dgm:cxn modelId="{F5023FF1-ABDB-4CCD-9708-E7FB5A821610}" type="presParOf" srcId="{D2C6CF4B-AAD8-4FDE-A1CD-5581191F7CF0}" destId="{E67EE1DB-F80F-4854-A041-2B534BD78137}" srcOrd="2" destOrd="0" presId="urn:microsoft.com/office/officeart/2005/8/layout/orgChart1"/>
    <dgm:cxn modelId="{07ADD75F-3396-4E4A-9512-7CDDD7C55BCF}" type="presParOf" srcId="{B3C46AD6-4373-41EA-9EE7-44AF56D17E5C}" destId="{7631E76B-3C95-49B5-BF21-9E912F759229}" srcOrd="2" destOrd="0" presId="urn:microsoft.com/office/officeart/2005/8/layout/orgChart1"/>
    <dgm:cxn modelId="{569BC506-37DB-449F-A65A-8259DFF66F77}" type="presParOf" srcId="{B3C46AD6-4373-41EA-9EE7-44AF56D17E5C}" destId="{43F3A54A-F585-437A-ADC7-D9407AAB5B03}" srcOrd="3" destOrd="0" presId="urn:microsoft.com/office/officeart/2005/8/layout/orgChart1"/>
    <dgm:cxn modelId="{62966092-990E-4494-BC55-68884C376F25}" type="presParOf" srcId="{43F3A54A-F585-437A-ADC7-D9407AAB5B03}" destId="{375F22B8-2242-464E-B456-908A1FA237B4}" srcOrd="0" destOrd="0" presId="urn:microsoft.com/office/officeart/2005/8/layout/orgChart1"/>
    <dgm:cxn modelId="{50DAD0B3-12B3-4AE5-A8EA-798632CC415F}" type="presParOf" srcId="{375F22B8-2242-464E-B456-908A1FA237B4}" destId="{6EB5D1FE-F757-4A9A-90F4-E5497B4ED4E3}" srcOrd="0" destOrd="0" presId="urn:microsoft.com/office/officeart/2005/8/layout/orgChart1"/>
    <dgm:cxn modelId="{D92986EB-3DE8-455B-A58F-2C4FB5BCA0F1}" type="presParOf" srcId="{375F22B8-2242-464E-B456-908A1FA237B4}" destId="{FFE4E788-C48F-48D3-83D1-7D7674BCAF95}" srcOrd="1" destOrd="0" presId="urn:microsoft.com/office/officeart/2005/8/layout/orgChart1"/>
    <dgm:cxn modelId="{8F25D762-7C5F-4D7B-B69C-CBBA5B12E1C2}" type="presParOf" srcId="{43F3A54A-F585-437A-ADC7-D9407AAB5B03}" destId="{5006B411-4D64-4781-898B-88C6DD880095}" srcOrd="1" destOrd="0" presId="urn:microsoft.com/office/officeart/2005/8/layout/orgChart1"/>
    <dgm:cxn modelId="{DAF13BAA-801C-47FA-AC59-2F0BA4D6C7CA}" type="presParOf" srcId="{43F3A54A-F585-437A-ADC7-D9407AAB5B03}" destId="{69C1D7C3-9825-4F71-A3D0-109D0E77BB6C}" srcOrd="2" destOrd="0" presId="urn:microsoft.com/office/officeart/2005/8/layout/orgChart1"/>
    <dgm:cxn modelId="{230F2A28-32E7-4E8B-8B09-31B6FBEA8FF7}" type="presParOf" srcId="{B3C46AD6-4373-41EA-9EE7-44AF56D17E5C}" destId="{9367E3C8-7CB9-46F9-BC5E-41617040512A}" srcOrd="4" destOrd="0" presId="urn:microsoft.com/office/officeart/2005/8/layout/orgChart1"/>
    <dgm:cxn modelId="{7BCB345B-EACC-4C20-A2E3-0D9DE7F20DF3}" type="presParOf" srcId="{B3C46AD6-4373-41EA-9EE7-44AF56D17E5C}" destId="{8A516E5E-CEB0-4E8A-B843-89ECDCE702CF}" srcOrd="5" destOrd="0" presId="urn:microsoft.com/office/officeart/2005/8/layout/orgChart1"/>
    <dgm:cxn modelId="{215F7EF8-3296-4BD1-B201-2CB533A4A157}" type="presParOf" srcId="{8A516E5E-CEB0-4E8A-B843-89ECDCE702CF}" destId="{4C08D6F7-9F08-4A3E-AC2D-A807D11A2A3C}" srcOrd="0" destOrd="0" presId="urn:microsoft.com/office/officeart/2005/8/layout/orgChart1"/>
    <dgm:cxn modelId="{9DB2CCAF-609C-4D2F-88E7-5842DB250CA4}" type="presParOf" srcId="{4C08D6F7-9F08-4A3E-AC2D-A807D11A2A3C}" destId="{AAC70A2B-F402-4FB7-8129-0DCD8E743EE8}" srcOrd="0" destOrd="0" presId="urn:microsoft.com/office/officeart/2005/8/layout/orgChart1"/>
    <dgm:cxn modelId="{45A56916-8712-4FD0-9505-A9731B909CD1}" type="presParOf" srcId="{4C08D6F7-9F08-4A3E-AC2D-A807D11A2A3C}" destId="{B4E4A703-BCC0-46F6-A69E-43762844EFC8}" srcOrd="1" destOrd="0" presId="urn:microsoft.com/office/officeart/2005/8/layout/orgChart1"/>
    <dgm:cxn modelId="{69C7D2A0-CF9C-4165-A00E-FA1B31244DAF}" type="presParOf" srcId="{8A516E5E-CEB0-4E8A-B843-89ECDCE702CF}" destId="{4C9D152E-753F-4A35-9A82-3D11D916275B}" srcOrd="1" destOrd="0" presId="urn:microsoft.com/office/officeart/2005/8/layout/orgChart1"/>
    <dgm:cxn modelId="{FCCAD29A-F83F-43D7-8071-5A20520BF6FF}" type="presParOf" srcId="{8A516E5E-CEB0-4E8A-B843-89ECDCE702CF}" destId="{187D3C67-A745-4BAC-BFA0-13246E61E48C}" srcOrd="2" destOrd="0" presId="urn:microsoft.com/office/officeart/2005/8/layout/orgChart1"/>
    <dgm:cxn modelId="{E6B6799A-CA23-40D5-BA0F-F8B76BF81382}" type="presParOf" srcId="{231AF6F1-3D3D-44F5-B310-F1F3BE3D3EF3}" destId="{A85D7390-2997-4EB6-B24E-B96D21995EBD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A7A23-A390-434E-A723-6634B197366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E8264-D823-46DC-8A32-0C5D1E293FE7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bg1"/>
              </a:solidFill>
            </a:rPr>
            <a:t>НЕТРАДИЦИОННЫЕ ФОРМЫ </a:t>
          </a:r>
          <a:endParaRPr lang="ru-RU" sz="2400" b="1" i="0" dirty="0">
            <a:solidFill>
              <a:schemeClr val="bg1"/>
            </a:solidFill>
          </a:endParaRPr>
        </a:p>
      </dgm:t>
    </dgm:pt>
    <dgm:pt modelId="{44F6417B-F069-4BBD-97B2-6008D35463B6}" type="parTrans" cxnId="{8B5383F7-F42E-40E9-B961-8B0589AAEC09}">
      <dgm:prSet/>
      <dgm:spPr/>
      <dgm:t>
        <a:bodyPr/>
        <a:lstStyle/>
        <a:p>
          <a:endParaRPr lang="ru-RU"/>
        </a:p>
      </dgm:t>
    </dgm:pt>
    <dgm:pt modelId="{141BE2DF-AB11-447C-B95C-9CB988334A38}" type="sibTrans" cxnId="{8B5383F7-F42E-40E9-B961-8B0589AAEC09}">
      <dgm:prSet/>
      <dgm:spPr/>
      <dgm:t>
        <a:bodyPr/>
        <a:lstStyle/>
        <a:p>
          <a:endParaRPr lang="ru-RU"/>
        </a:p>
      </dgm:t>
    </dgm:pt>
    <dgm:pt modelId="{028B8BDF-FD26-4411-91C3-444B7A1F0A2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ПОЗНАВАТЕЛЬНЫЕ </a:t>
          </a:r>
          <a:endParaRPr lang="ru-RU" sz="2800" b="1" dirty="0">
            <a:solidFill>
              <a:srgbClr val="002060"/>
            </a:solidFill>
          </a:endParaRPr>
        </a:p>
      </dgm:t>
    </dgm:pt>
    <dgm:pt modelId="{6C91E3A2-6010-4F60-A577-2F5B31FD0A26}" type="parTrans" cxnId="{B38B7938-22EF-41F0-9642-ECB51A872170}">
      <dgm:prSet/>
      <dgm:spPr/>
      <dgm:t>
        <a:bodyPr/>
        <a:lstStyle/>
        <a:p>
          <a:endParaRPr lang="ru-RU"/>
        </a:p>
      </dgm:t>
    </dgm:pt>
    <dgm:pt modelId="{2519E314-98FE-4A27-B01C-167F3CD844F6}" type="sibTrans" cxnId="{B38B7938-22EF-41F0-9642-ECB51A872170}">
      <dgm:prSet/>
      <dgm:spPr/>
      <dgm:t>
        <a:bodyPr/>
        <a:lstStyle/>
        <a:p>
          <a:endParaRPr lang="ru-RU"/>
        </a:p>
      </dgm:t>
    </dgm:pt>
    <dgm:pt modelId="{50F41225-22FB-4BB1-B8E9-7A00C1A3934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Информационно-аналитические</a:t>
          </a:r>
          <a:endParaRPr lang="ru-RU" sz="3200" b="1" dirty="0">
            <a:solidFill>
              <a:srgbClr val="FF0000"/>
            </a:solidFill>
          </a:endParaRPr>
        </a:p>
      </dgm:t>
    </dgm:pt>
    <dgm:pt modelId="{68108976-BDA9-4799-8D67-DE475C0D270E}" type="parTrans" cxnId="{1F7DBC99-94C5-4AD9-A402-013A1A552288}">
      <dgm:prSet/>
      <dgm:spPr/>
      <dgm:t>
        <a:bodyPr/>
        <a:lstStyle/>
        <a:p>
          <a:endParaRPr lang="ru-RU"/>
        </a:p>
      </dgm:t>
    </dgm:pt>
    <dgm:pt modelId="{A3A6FF03-6865-4C2F-A4C0-404E9818DD26}" type="sibTrans" cxnId="{1F7DBC99-94C5-4AD9-A402-013A1A552288}">
      <dgm:prSet/>
      <dgm:spPr/>
      <dgm:t>
        <a:bodyPr/>
        <a:lstStyle/>
        <a:p>
          <a:endParaRPr lang="ru-RU"/>
        </a:p>
      </dgm:t>
    </dgm:pt>
    <dgm:pt modelId="{C05C3E40-7608-4A72-BEA7-5C4BC8CBDFF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ДОСУГОВЫЕ</a:t>
          </a:r>
          <a:endParaRPr lang="ru-RU" sz="2800" b="1" dirty="0">
            <a:solidFill>
              <a:srgbClr val="FFFF00"/>
            </a:solidFill>
          </a:endParaRPr>
        </a:p>
      </dgm:t>
    </dgm:pt>
    <dgm:pt modelId="{1AA5FF9E-047B-40C5-8C2A-0CF58F5461E1}" type="parTrans" cxnId="{91954D2E-5974-4BD4-B950-8F99C2AD1E88}">
      <dgm:prSet/>
      <dgm:spPr/>
      <dgm:t>
        <a:bodyPr/>
        <a:lstStyle/>
        <a:p>
          <a:endParaRPr lang="ru-RU"/>
        </a:p>
      </dgm:t>
    </dgm:pt>
    <dgm:pt modelId="{38C24962-87C2-41C1-BD2A-25ED83CD8C9F}" type="sibTrans" cxnId="{91954D2E-5974-4BD4-B950-8F99C2AD1E88}">
      <dgm:prSet/>
      <dgm:spPr/>
      <dgm:t>
        <a:bodyPr/>
        <a:lstStyle/>
        <a:p>
          <a:endParaRPr lang="ru-RU"/>
        </a:p>
      </dgm:t>
    </dgm:pt>
    <dgm:pt modelId="{E5DB7DFD-D60F-459E-866D-C650E6F46CA1}">
      <dgm:prSet phldrT="[Текст]" phldr="1"/>
      <dgm:spPr/>
      <dgm:t>
        <a:bodyPr/>
        <a:lstStyle/>
        <a:p>
          <a:endParaRPr lang="ru-RU"/>
        </a:p>
      </dgm:t>
    </dgm:pt>
    <dgm:pt modelId="{D1BFA491-7E18-4D37-85D3-52F94662AE91}" type="parTrans" cxnId="{FB2B3F7E-7252-417C-8308-C8F7256F3387}">
      <dgm:prSet/>
      <dgm:spPr/>
      <dgm:t>
        <a:bodyPr/>
        <a:lstStyle/>
        <a:p>
          <a:endParaRPr lang="ru-RU"/>
        </a:p>
      </dgm:t>
    </dgm:pt>
    <dgm:pt modelId="{D16740F4-F585-4256-A88D-3F035B44C531}" type="sibTrans" cxnId="{FB2B3F7E-7252-417C-8308-C8F7256F3387}">
      <dgm:prSet/>
      <dgm:spPr/>
      <dgm:t>
        <a:bodyPr/>
        <a:lstStyle/>
        <a:p>
          <a:endParaRPr lang="ru-RU"/>
        </a:p>
      </dgm:t>
    </dgm:pt>
    <dgm:pt modelId="{7262BFE3-B9E8-4ABB-B2D0-B51A7F6D5D2B}">
      <dgm:prSet/>
      <dgm:spPr/>
      <dgm:t>
        <a:bodyPr/>
        <a:lstStyle/>
        <a:p>
          <a:endParaRPr lang="ru-RU"/>
        </a:p>
      </dgm:t>
    </dgm:pt>
    <dgm:pt modelId="{F5665EFF-A690-44D4-A679-825BE53F1243}" type="parTrans" cxnId="{FED9DB20-62AA-41E1-BFA0-E52DFD919D8E}">
      <dgm:prSet/>
      <dgm:spPr/>
      <dgm:t>
        <a:bodyPr/>
        <a:lstStyle/>
        <a:p>
          <a:endParaRPr lang="ru-RU"/>
        </a:p>
      </dgm:t>
    </dgm:pt>
    <dgm:pt modelId="{141C608F-B07D-4A10-83D3-5068784FACA2}" type="sibTrans" cxnId="{FED9DB20-62AA-41E1-BFA0-E52DFD919D8E}">
      <dgm:prSet/>
      <dgm:spPr/>
      <dgm:t>
        <a:bodyPr/>
        <a:lstStyle/>
        <a:p>
          <a:endParaRPr lang="ru-RU"/>
        </a:p>
      </dgm:t>
    </dgm:pt>
    <dgm:pt modelId="{A8D8D415-D4DA-494F-87B1-330F0A1C6D44}">
      <dgm:prSet/>
      <dgm:spPr/>
      <dgm:t>
        <a:bodyPr/>
        <a:lstStyle/>
        <a:p>
          <a:endParaRPr lang="ru-RU"/>
        </a:p>
      </dgm:t>
    </dgm:pt>
    <dgm:pt modelId="{9B34A9CA-FACF-4FE5-94D0-75AB1BC5075F}" type="parTrans" cxnId="{305A6F16-5CC7-4DE7-8CCC-B7CBB83D0C4F}">
      <dgm:prSet/>
      <dgm:spPr/>
      <dgm:t>
        <a:bodyPr/>
        <a:lstStyle/>
        <a:p>
          <a:endParaRPr lang="ru-RU"/>
        </a:p>
      </dgm:t>
    </dgm:pt>
    <dgm:pt modelId="{442D9F0A-E6B4-4705-9936-E7560DB293B1}" type="sibTrans" cxnId="{305A6F16-5CC7-4DE7-8CCC-B7CBB83D0C4F}">
      <dgm:prSet/>
      <dgm:spPr/>
      <dgm:t>
        <a:bodyPr/>
        <a:lstStyle/>
        <a:p>
          <a:endParaRPr lang="ru-RU"/>
        </a:p>
      </dgm:t>
    </dgm:pt>
    <dgm:pt modelId="{70E8B4FB-FB6C-472E-B998-7112E8EFAAD0}">
      <dgm:prSet/>
      <dgm:spPr/>
      <dgm:t>
        <a:bodyPr/>
        <a:lstStyle/>
        <a:p>
          <a:endParaRPr lang="ru-RU" dirty="0"/>
        </a:p>
      </dgm:t>
    </dgm:pt>
    <dgm:pt modelId="{923DE00E-3179-4677-9488-B7C0F6B5DCC5}" type="parTrans" cxnId="{AC6902D5-C627-4AB8-9AB2-A60C03BD2C9E}">
      <dgm:prSet/>
      <dgm:spPr/>
      <dgm:t>
        <a:bodyPr/>
        <a:lstStyle/>
        <a:p>
          <a:endParaRPr lang="ru-RU"/>
        </a:p>
      </dgm:t>
    </dgm:pt>
    <dgm:pt modelId="{B3F85B93-C568-433A-820D-462B7A88F990}" type="sibTrans" cxnId="{AC6902D5-C627-4AB8-9AB2-A60C03BD2C9E}">
      <dgm:prSet/>
      <dgm:spPr/>
      <dgm:t>
        <a:bodyPr/>
        <a:lstStyle/>
        <a:p>
          <a:endParaRPr lang="ru-RU"/>
        </a:p>
      </dgm:t>
    </dgm:pt>
    <dgm:pt modelId="{5F3F5F62-4BB0-473D-86FC-13774DDF2FEB}">
      <dgm:prSet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Наглядно - информационные</a:t>
          </a:r>
          <a:endParaRPr lang="ru-RU" sz="3200" b="1" dirty="0">
            <a:solidFill>
              <a:srgbClr val="7030A0"/>
            </a:solidFill>
          </a:endParaRPr>
        </a:p>
      </dgm:t>
    </dgm:pt>
    <dgm:pt modelId="{A214FEEA-852A-4717-BC80-269E35AD0048}" type="parTrans" cxnId="{FBF22CBD-D1D8-4862-86A7-EF8C170FFF8E}">
      <dgm:prSet/>
      <dgm:spPr/>
      <dgm:t>
        <a:bodyPr/>
        <a:lstStyle/>
        <a:p>
          <a:endParaRPr lang="ru-RU"/>
        </a:p>
      </dgm:t>
    </dgm:pt>
    <dgm:pt modelId="{CA68682B-2FE7-489E-94B0-A19C84C57782}" type="sibTrans" cxnId="{FBF22CBD-D1D8-4862-86A7-EF8C170FFF8E}">
      <dgm:prSet/>
      <dgm:spPr/>
      <dgm:t>
        <a:bodyPr/>
        <a:lstStyle/>
        <a:p>
          <a:endParaRPr lang="ru-RU"/>
        </a:p>
      </dgm:t>
    </dgm:pt>
    <dgm:pt modelId="{FD429712-CE19-4BCB-8B66-B86197DFE647}" type="pres">
      <dgm:prSet presAssocID="{866A7A23-A390-434E-A723-6634B197366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DE8CD-30AA-44E0-AD7F-08F2C542C70D}" type="pres">
      <dgm:prSet presAssocID="{866A7A23-A390-434E-A723-6634B1973666}" presName="matrix" presStyleCnt="0"/>
      <dgm:spPr/>
    </dgm:pt>
    <dgm:pt modelId="{8A5649ED-3971-4981-850D-F7C12D646E64}" type="pres">
      <dgm:prSet presAssocID="{866A7A23-A390-434E-A723-6634B1973666}" presName="tile1" presStyleLbl="node1" presStyleIdx="0" presStyleCnt="4" custLinFactNeighborX="435" custLinFactNeighborY="0"/>
      <dgm:spPr/>
      <dgm:t>
        <a:bodyPr/>
        <a:lstStyle/>
        <a:p>
          <a:endParaRPr lang="ru-RU"/>
        </a:p>
      </dgm:t>
    </dgm:pt>
    <dgm:pt modelId="{492CB677-3E3C-411F-BB17-CAF3CE79A2C4}" type="pres">
      <dgm:prSet presAssocID="{866A7A23-A390-434E-A723-6634B19736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DE789-54CC-4F4F-B9C5-B3458334998B}" type="pres">
      <dgm:prSet presAssocID="{866A7A23-A390-434E-A723-6634B1973666}" presName="tile2" presStyleLbl="node1" presStyleIdx="1" presStyleCnt="4" custScaleX="101739" custLinFactNeighborX="435"/>
      <dgm:spPr/>
      <dgm:t>
        <a:bodyPr/>
        <a:lstStyle/>
        <a:p>
          <a:endParaRPr lang="ru-RU"/>
        </a:p>
      </dgm:t>
    </dgm:pt>
    <dgm:pt modelId="{2F5B5061-5E74-4E89-B983-CA35151DBBED}" type="pres">
      <dgm:prSet presAssocID="{866A7A23-A390-434E-A723-6634B19736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76CE-850C-4F4D-9CCE-D07C776B50FA}" type="pres">
      <dgm:prSet presAssocID="{866A7A23-A390-434E-A723-6634B1973666}" presName="tile3" presStyleLbl="node1" presStyleIdx="2" presStyleCnt="4"/>
      <dgm:spPr/>
      <dgm:t>
        <a:bodyPr/>
        <a:lstStyle/>
        <a:p>
          <a:endParaRPr lang="ru-RU"/>
        </a:p>
      </dgm:t>
    </dgm:pt>
    <dgm:pt modelId="{9EDBD890-0FC9-4B37-9A66-DC08F54347AD}" type="pres">
      <dgm:prSet presAssocID="{866A7A23-A390-434E-A723-6634B19736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1D63-12EF-47F4-8ACD-7580FBB357F1}" type="pres">
      <dgm:prSet presAssocID="{866A7A23-A390-434E-A723-6634B1973666}" presName="tile4" presStyleLbl="node1" presStyleIdx="3" presStyleCnt="4"/>
      <dgm:spPr/>
      <dgm:t>
        <a:bodyPr/>
        <a:lstStyle/>
        <a:p>
          <a:endParaRPr lang="ru-RU"/>
        </a:p>
      </dgm:t>
    </dgm:pt>
    <dgm:pt modelId="{B8E5DEFF-9EBD-4FD1-94E5-A097CB0F40D9}" type="pres">
      <dgm:prSet presAssocID="{866A7A23-A390-434E-A723-6634B19736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3A45-595C-4A81-B8B4-8C81347AC610}" type="pres">
      <dgm:prSet presAssocID="{866A7A23-A390-434E-A723-6634B1973666}" presName="centerTile" presStyleLbl="fgShp" presStyleIdx="0" presStyleCnt="1" custScaleX="147826" custScaleY="15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44A60-7D69-40EE-B5F0-BA1E9204FFD2}" type="presOf" srcId="{028B8BDF-FD26-4411-91C3-444B7A1F0A24}" destId="{8A5649ED-3971-4981-850D-F7C12D646E64}" srcOrd="0" destOrd="0" presId="urn:microsoft.com/office/officeart/2005/8/layout/matrix1"/>
    <dgm:cxn modelId="{7AFF09DB-F4DB-4AF2-A10A-C6FE41B2DF50}" type="presOf" srcId="{5F3F5F62-4BB0-473D-86FC-13774DDF2FEB}" destId="{ACA51D63-12EF-47F4-8ACD-7580FBB357F1}" srcOrd="0" destOrd="0" presId="urn:microsoft.com/office/officeart/2005/8/layout/matrix1"/>
    <dgm:cxn modelId="{FB2B3F7E-7252-417C-8308-C8F7256F3387}" srcId="{989E8264-D823-46DC-8A32-0C5D1E293FE7}" destId="{E5DB7DFD-D60F-459E-866D-C650E6F46CA1}" srcOrd="5" destOrd="0" parTransId="{D1BFA491-7E18-4D37-85D3-52F94662AE91}" sibTransId="{D16740F4-F585-4256-A88D-3F035B44C531}"/>
    <dgm:cxn modelId="{81098168-982D-4AE0-AA8C-A51BDD873BDD}" type="presOf" srcId="{C05C3E40-7608-4A72-BEA7-5C4BC8CBDFFF}" destId="{9EDBD890-0FC9-4B37-9A66-DC08F54347AD}" srcOrd="1" destOrd="0" presId="urn:microsoft.com/office/officeart/2005/8/layout/matrix1"/>
    <dgm:cxn modelId="{243D829D-8E5F-4E7B-8C62-F49D26DE60B9}" type="presOf" srcId="{50F41225-22FB-4BB1-B8E9-7A00C1A39345}" destId="{67ADE789-54CC-4F4F-B9C5-B3458334998B}" srcOrd="0" destOrd="0" presId="urn:microsoft.com/office/officeart/2005/8/layout/matrix1"/>
    <dgm:cxn modelId="{FBF22CBD-D1D8-4862-86A7-EF8C170FFF8E}" srcId="{989E8264-D823-46DC-8A32-0C5D1E293FE7}" destId="{5F3F5F62-4BB0-473D-86FC-13774DDF2FEB}" srcOrd="3" destOrd="0" parTransId="{A214FEEA-852A-4717-BC80-269E35AD0048}" sibTransId="{CA68682B-2FE7-489E-94B0-A19C84C57782}"/>
    <dgm:cxn modelId="{1F7DBC99-94C5-4AD9-A402-013A1A552288}" srcId="{989E8264-D823-46DC-8A32-0C5D1E293FE7}" destId="{50F41225-22FB-4BB1-B8E9-7A00C1A39345}" srcOrd="1" destOrd="0" parTransId="{68108976-BDA9-4799-8D67-DE475C0D270E}" sibTransId="{A3A6FF03-6865-4C2F-A4C0-404E9818DD26}"/>
    <dgm:cxn modelId="{FED9DB20-62AA-41E1-BFA0-E52DFD919D8E}" srcId="{866A7A23-A390-434E-A723-6634B1973666}" destId="{7262BFE3-B9E8-4ABB-B2D0-B51A7F6D5D2B}" srcOrd="2" destOrd="0" parTransId="{F5665EFF-A690-44D4-A679-825BE53F1243}" sibTransId="{141C608F-B07D-4A10-83D3-5068784FACA2}"/>
    <dgm:cxn modelId="{205BEB23-C601-4051-8896-3D3701A682F0}" type="presOf" srcId="{5F3F5F62-4BB0-473D-86FC-13774DDF2FEB}" destId="{B8E5DEFF-9EBD-4FD1-94E5-A097CB0F40D9}" srcOrd="1" destOrd="0" presId="urn:microsoft.com/office/officeart/2005/8/layout/matrix1"/>
    <dgm:cxn modelId="{86A638C5-B6BE-40C4-8FFE-3E791852DED8}" type="presOf" srcId="{028B8BDF-FD26-4411-91C3-444B7A1F0A24}" destId="{492CB677-3E3C-411F-BB17-CAF3CE79A2C4}" srcOrd="1" destOrd="0" presId="urn:microsoft.com/office/officeart/2005/8/layout/matrix1"/>
    <dgm:cxn modelId="{8B5383F7-F42E-40E9-B961-8B0589AAEC09}" srcId="{866A7A23-A390-434E-A723-6634B1973666}" destId="{989E8264-D823-46DC-8A32-0C5D1E293FE7}" srcOrd="0" destOrd="0" parTransId="{44F6417B-F069-4BBD-97B2-6008D35463B6}" sibTransId="{141BE2DF-AB11-447C-B95C-9CB988334A38}"/>
    <dgm:cxn modelId="{9E02A9CC-4EEE-4BE2-AE58-14B1CB0D6EA2}" type="presOf" srcId="{C05C3E40-7608-4A72-BEA7-5C4BC8CBDFFF}" destId="{AE6476CE-850C-4F4D-9CCE-D07C776B50FA}" srcOrd="0" destOrd="0" presId="urn:microsoft.com/office/officeart/2005/8/layout/matrix1"/>
    <dgm:cxn modelId="{B38B7938-22EF-41F0-9642-ECB51A872170}" srcId="{989E8264-D823-46DC-8A32-0C5D1E293FE7}" destId="{028B8BDF-FD26-4411-91C3-444B7A1F0A24}" srcOrd="0" destOrd="0" parTransId="{6C91E3A2-6010-4F60-A577-2F5B31FD0A26}" sibTransId="{2519E314-98FE-4A27-B01C-167F3CD844F6}"/>
    <dgm:cxn modelId="{1F662CFF-876B-4144-B4AE-D008AC3B3335}" type="presOf" srcId="{989E8264-D823-46DC-8A32-0C5D1E293FE7}" destId="{25EF3A45-595C-4A81-B8B4-8C81347AC610}" srcOrd="0" destOrd="0" presId="urn:microsoft.com/office/officeart/2005/8/layout/matrix1"/>
    <dgm:cxn modelId="{1AAEC891-4559-44CF-A49B-1F2A48AE48C3}" type="presOf" srcId="{866A7A23-A390-434E-A723-6634B1973666}" destId="{FD429712-CE19-4BCB-8B66-B86197DFE647}" srcOrd="0" destOrd="0" presId="urn:microsoft.com/office/officeart/2005/8/layout/matrix1"/>
    <dgm:cxn modelId="{305A6F16-5CC7-4DE7-8CCC-B7CBB83D0C4F}" srcId="{866A7A23-A390-434E-A723-6634B1973666}" destId="{A8D8D415-D4DA-494F-87B1-330F0A1C6D44}" srcOrd="1" destOrd="0" parTransId="{9B34A9CA-FACF-4FE5-94D0-75AB1BC5075F}" sibTransId="{442D9F0A-E6B4-4705-9936-E7560DB293B1}"/>
    <dgm:cxn modelId="{AC6902D5-C627-4AB8-9AB2-A60C03BD2C9E}" srcId="{989E8264-D823-46DC-8A32-0C5D1E293FE7}" destId="{70E8B4FB-FB6C-472E-B998-7112E8EFAAD0}" srcOrd="4" destOrd="0" parTransId="{923DE00E-3179-4677-9488-B7C0F6B5DCC5}" sibTransId="{B3F85B93-C568-433A-820D-462B7A88F990}"/>
    <dgm:cxn modelId="{91954D2E-5974-4BD4-B950-8F99C2AD1E88}" srcId="{989E8264-D823-46DC-8A32-0C5D1E293FE7}" destId="{C05C3E40-7608-4A72-BEA7-5C4BC8CBDFFF}" srcOrd="2" destOrd="0" parTransId="{1AA5FF9E-047B-40C5-8C2A-0CF58F5461E1}" sibTransId="{38C24962-87C2-41C1-BD2A-25ED83CD8C9F}"/>
    <dgm:cxn modelId="{79D8D150-7E24-4F15-90AB-C451177388B9}" type="presOf" srcId="{50F41225-22FB-4BB1-B8E9-7A00C1A39345}" destId="{2F5B5061-5E74-4E89-B983-CA35151DBBED}" srcOrd="1" destOrd="0" presId="urn:microsoft.com/office/officeart/2005/8/layout/matrix1"/>
    <dgm:cxn modelId="{4B1FF9D0-C7E9-44FE-87F6-D300AD8C99CA}" type="presParOf" srcId="{FD429712-CE19-4BCB-8B66-B86197DFE647}" destId="{D57DE8CD-30AA-44E0-AD7F-08F2C542C70D}" srcOrd="0" destOrd="0" presId="urn:microsoft.com/office/officeart/2005/8/layout/matrix1"/>
    <dgm:cxn modelId="{975646E3-F4F6-4E69-AC52-DE16E0ED1A3E}" type="presParOf" srcId="{D57DE8CD-30AA-44E0-AD7F-08F2C542C70D}" destId="{8A5649ED-3971-4981-850D-F7C12D646E64}" srcOrd="0" destOrd="0" presId="urn:microsoft.com/office/officeart/2005/8/layout/matrix1"/>
    <dgm:cxn modelId="{A7F9F883-FDD1-4089-A719-74231689B0D4}" type="presParOf" srcId="{D57DE8CD-30AA-44E0-AD7F-08F2C542C70D}" destId="{492CB677-3E3C-411F-BB17-CAF3CE79A2C4}" srcOrd="1" destOrd="0" presId="urn:microsoft.com/office/officeart/2005/8/layout/matrix1"/>
    <dgm:cxn modelId="{890ACA83-364F-4C4A-A0B7-BAD9C1FAE24C}" type="presParOf" srcId="{D57DE8CD-30AA-44E0-AD7F-08F2C542C70D}" destId="{67ADE789-54CC-4F4F-B9C5-B3458334998B}" srcOrd="2" destOrd="0" presId="urn:microsoft.com/office/officeart/2005/8/layout/matrix1"/>
    <dgm:cxn modelId="{1066D0EE-C904-4AC2-AC52-2443C1B6B34D}" type="presParOf" srcId="{D57DE8CD-30AA-44E0-AD7F-08F2C542C70D}" destId="{2F5B5061-5E74-4E89-B983-CA35151DBBED}" srcOrd="3" destOrd="0" presId="urn:microsoft.com/office/officeart/2005/8/layout/matrix1"/>
    <dgm:cxn modelId="{5B584899-FD3C-4711-B99E-3236AA9AC8A2}" type="presParOf" srcId="{D57DE8CD-30AA-44E0-AD7F-08F2C542C70D}" destId="{AE6476CE-850C-4F4D-9CCE-D07C776B50FA}" srcOrd="4" destOrd="0" presId="urn:microsoft.com/office/officeart/2005/8/layout/matrix1"/>
    <dgm:cxn modelId="{55CDEF7E-9AB6-4104-B11B-2BAD1321EAD4}" type="presParOf" srcId="{D57DE8CD-30AA-44E0-AD7F-08F2C542C70D}" destId="{9EDBD890-0FC9-4B37-9A66-DC08F54347AD}" srcOrd="5" destOrd="0" presId="urn:microsoft.com/office/officeart/2005/8/layout/matrix1"/>
    <dgm:cxn modelId="{087DABE8-0D23-4990-8957-1A7BBB470465}" type="presParOf" srcId="{D57DE8CD-30AA-44E0-AD7F-08F2C542C70D}" destId="{ACA51D63-12EF-47F4-8ACD-7580FBB357F1}" srcOrd="6" destOrd="0" presId="urn:microsoft.com/office/officeart/2005/8/layout/matrix1"/>
    <dgm:cxn modelId="{B2C6FB58-00CC-4DCE-869C-A8C1326E3013}" type="presParOf" srcId="{D57DE8CD-30AA-44E0-AD7F-08F2C542C70D}" destId="{B8E5DEFF-9EBD-4FD1-94E5-A097CB0F40D9}" srcOrd="7" destOrd="0" presId="urn:microsoft.com/office/officeart/2005/8/layout/matrix1"/>
    <dgm:cxn modelId="{0DA2C78C-01AF-4352-9456-C72A433689BD}" type="presParOf" srcId="{FD429712-CE19-4BCB-8B66-B86197DFE647}" destId="{25EF3A45-595C-4A81-B8B4-8C81347AC610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1288D-3BAE-4D8B-8879-D96371868404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7CBF-B2F1-48A0-A0BD-57BF7DA18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F7CBF-B2F1-48A0-A0BD-57BF7DA180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500306"/>
            <a:ext cx="7851648" cy="3929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Формы Взаимодействие с родителями в  приобщении дошкольников к здоровому образу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748" y="12239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418536"/>
          <a:ext cx="5143536" cy="4533900"/>
        </p:xfrm>
        <a:graphic>
          <a:graphicData uri="http://schemas.openxmlformats.org/drawingml/2006/table">
            <a:tbl>
              <a:tblPr/>
              <a:tblGrid>
                <a:gridCol w="5143536"/>
              </a:tblGrid>
              <a:tr h="426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23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Записи на магнитофон бесед с детьми;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Видеофрагменты организации различных видов деятельности, режимных моментов, занятий;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Фотографии;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Выставки детских работ;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Стенды;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Ширмы; 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Папки-передвижки.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857232"/>
            <a:ext cx="657229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Наглядно – информационные </a:t>
            </a:r>
            <a:endParaRPr lang="ru-RU" sz="28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DSC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428868"/>
            <a:ext cx="2285984" cy="1928826"/>
          </a:xfrm>
          <a:prstGeom prst="rect">
            <a:avLst/>
          </a:prstGeom>
        </p:spPr>
      </p:pic>
      <p:pic>
        <p:nvPicPr>
          <p:cNvPr id="10" name="Рисунок 9" descr="DSC083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57166"/>
            <a:ext cx="2428860" cy="1928826"/>
          </a:xfrm>
          <a:prstGeom prst="rect">
            <a:avLst/>
          </a:prstGeom>
        </p:spPr>
      </p:pic>
      <p:pic>
        <p:nvPicPr>
          <p:cNvPr id="11" name="Рисунок 10" descr="Фото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369712"/>
            <a:ext cx="2214578" cy="1987982"/>
          </a:xfrm>
          <a:prstGeom prst="rect">
            <a:avLst/>
          </a:prstGeom>
        </p:spPr>
      </p:pic>
      <p:pic>
        <p:nvPicPr>
          <p:cNvPr id="12" name="Рисунок 11" descr="Фото0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714884"/>
            <a:ext cx="2428892" cy="2143116"/>
          </a:xfrm>
          <a:prstGeom prst="rect">
            <a:avLst/>
          </a:prstGeom>
        </p:spPr>
      </p:pic>
      <p:pic>
        <p:nvPicPr>
          <p:cNvPr id="13" name="Рисунок 12" descr="Фото00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572008"/>
            <a:ext cx="2143108" cy="2285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642918"/>
          <a:ext cx="82153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4040188" cy="642942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Познавательные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928670"/>
            <a:ext cx="3970337" cy="10001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Информационно-аналитические</a:t>
            </a:r>
          </a:p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857364"/>
            <a:ext cx="4040188" cy="320277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Семинары-практикумы;</a:t>
            </a:r>
          </a:p>
          <a:p>
            <a:pPr lvl="0"/>
            <a:r>
              <a:rPr lang="ru-RU" sz="3200" dirty="0" smtClean="0"/>
              <a:t>Родительские клубы;</a:t>
            </a:r>
          </a:p>
          <a:p>
            <a:pPr lvl="0"/>
            <a:r>
              <a:rPr lang="ru-RU" sz="3200" dirty="0" smtClean="0"/>
              <a:t>Педагогические гостиные;</a:t>
            </a:r>
          </a:p>
          <a:p>
            <a:r>
              <a:rPr lang="ru-RU" sz="3200" dirty="0" smtClean="0"/>
              <a:t>Родительские собрания.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928802"/>
            <a:ext cx="4041775" cy="305990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Анкетирование;</a:t>
            </a:r>
          </a:p>
          <a:p>
            <a:pPr lvl="0"/>
            <a:r>
              <a:rPr lang="ru-RU" sz="3200" dirty="0" smtClean="0"/>
              <a:t>Социологические опросы;</a:t>
            </a:r>
          </a:p>
          <a:p>
            <a:r>
              <a:rPr lang="ru-RU" sz="3200" dirty="0" smtClean="0"/>
              <a:t>“Почтовый ящик”.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Досуговые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6" y="3357562"/>
            <a:ext cx="4429155" cy="92869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Наглядно-            информационные 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214422"/>
            <a:ext cx="4040188" cy="264320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Совместные досуги;</a:t>
            </a:r>
          </a:p>
          <a:p>
            <a:pPr lvl="0"/>
            <a:r>
              <a:rPr lang="ru-RU" dirty="0" smtClean="0"/>
              <a:t>Праздники;</a:t>
            </a:r>
          </a:p>
          <a:p>
            <a:r>
              <a:rPr lang="ru-RU" dirty="0" smtClean="0"/>
              <a:t>Участие в выставках, конкурсах, экскурсиях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48" y="4572008"/>
            <a:ext cx="4041775" cy="2143140"/>
          </a:xfrm>
        </p:spPr>
        <p:txBody>
          <a:bodyPr/>
          <a:lstStyle/>
          <a:p>
            <a:pPr lvl="0"/>
            <a:r>
              <a:rPr lang="ru-RU" dirty="0" smtClean="0"/>
              <a:t>Дни открытых дверей;</a:t>
            </a:r>
          </a:p>
          <a:p>
            <a:pPr lvl="0"/>
            <a:r>
              <a:rPr lang="ru-RU" dirty="0" smtClean="0"/>
              <a:t>Родительские уголки;</a:t>
            </a:r>
          </a:p>
          <a:p>
            <a:pPr lvl="0"/>
            <a:r>
              <a:rPr lang="ru-RU" dirty="0" smtClean="0"/>
              <a:t>Фотовыставки;</a:t>
            </a:r>
          </a:p>
          <a:p>
            <a:r>
              <a:rPr lang="ru-RU" dirty="0" smtClean="0"/>
              <a:t>Копилка Добрых дел</a:t>
            </a:r>
            <a:endParaRPr lang="ru-RU" dirty="0"/>
          </a:p>
        </p:txBody>
      </p:sp>
      <p:pic>
        <p:nvPicPr>
          <p:cNvPr id="7" name="Рисунок 6" descr="SAM_3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357686" cy="3500438"/>
          </a:xfrm>
          <a:prstGeom prst="rect">
            <a:avLst/>
          </a:prstGeom>
        </p:spPr>
      </p:pic>
      <p:pic>
        <p:nvPicPr>
          <p:cNvPr id="8" name="Рисунок 7" descr="Фото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33575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Семья является источником и важным звеном передачи ребенку социально-исторического опыта, она была, есть и будет важнейшим институтом воспитания, социализации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организации сотрудничества с родителями в целях органичного сочетания воспитательных воздействий на ребенка в дошкольном учреждении и в семье, обеспечивает всестороннее развитие личности;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и педагоги являются партнерами в воспитании и обучении детей: это единое понимание педагогами и родителями целей и задач воспитания и обучения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традиционных и нетрадиционных форм взаимодействия ДОУ и семьи очень велико. Данные формы работы достаточно эффективны и могут использоваться в целях педагогического сопровождения семьи, основываясь на педагогических запросах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sz="3200" b="1" i="1" dirty="0" smtClean="0">
                <a:solidFill>
                  <a:srgbClr val="FFFF00"/>
                </a:solidFill>
              </a:rPr>
              <a:t>Подводя итог: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28662" y="1500175"/>
            <a:ext cx="73581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Совместная работа ДОУ и семьи по приобщению детей дошкольного возраста к ЗОЖ немыслима друг без друга на современном этапе развития общества.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82153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Здоровый образ жизни </a:t>
            </a:r>
            <a:r>
              <a:rPr lang="ru-RU" sz="3200" dirty="0" smtClean="0"/>
              <a:t>– это поведение человека, направленное на рациональное удовлетворение врожденных биологических потребностей (пищевой, двигательной, познавательной, половой, потребности в сне), способствующее эмоциональному благополучию, профилактике болезней и несчастных случаев.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4429156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настрой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здоровый образ жизни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достаточную двигательную активность;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регулировать свое психическое состояние;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правильное питание;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четкий режим жизни;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гигиенических требований;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предупреждать опасные ситуации и правильно вести себя при их возникновении.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образ жизни должен включать: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7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357686" cy="4643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14422"/>
            <a:ext cx="521494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в детском саду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здоровьесберегающего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пространства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на территории учреждения (посадка деревьев и кустарников в целях защиты от шума и загрязнений. Посадку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растений планируют таким образом, чтобы растения не затрудняли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проветриваемость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игровых площадок. На территории высаживают и растения, выделяющие природные фитонциды: черемуху, можжевельник, тую, сосну, ель) так и в помещениях детского сада (регулярное проветривание,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кварцевание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помещений, закаливание водой и воздухом, полоскание рта, хождение босиком по массажным коврикам, мокрым и сухим полотенцам. Точечный массаж стоп выполняется при хождении по мешочкам, наполненным фасолью, горохом, по нашитым пуговицам разной величины, гальк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712" y="214290"/>
            <a:ext cx="89212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i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sx="101000" sy="101000" algn="tl" rotWithShape="0">
                    <a:schemeClr val="bg1">
                      <a:alpha val="4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Важным условием для реализации педагогической</a:t>
            </a:r>
            <a:r>
              <a:rPr lang="ru-RU" sz="2600" b="1" i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sx="101000" sy="101000" algn="tl" rotWithShape="0">
                    <a:schemeClr val="bg1">
                      <a:alpha val="42000"/>
                    </a:scheme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/>
            <a:r>
              <a:rPr lang="ru-RU" sz="2600" b="1" i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sx="101000" sy="101000" algn="tl" rotWithShape="0">
                    <a:schemeClr val="bg1">
                      <a:alpha val="4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с дошкольниками является:</a:t>
            </a:r>
            <a:endParaRPr lang="ru-RU" sz="2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sx="101000" sy="101000" algn="tl" rotWithShape="0">
                  <a:schemeClr val="bg1">
                    <a:alpha val="42000"/>
                  </a:schemeClr>
                </a:outerShdw>
              </a:effectLst>
            </a:endParaRPr>
          </a:p>
        </p:txBody>
      </p:sp>
      <p:pic>
        <p:nvPicPr>
          <p:cNvPr id="4" name="Рисунок 3" descr="SAM_3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85860"/>
            <a:ext cx="3929058" cy="5572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500174"/>
            <a:ext cx="407196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предметно-развивающей среды в группах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Уголки здорового образа жизни оборудуют детскими книжками, раскрасками и дидактическими играми по теме, альбомами с фотографиями детей группы, на которых запечатлены моменты занятий и бесед, физкультурных занятий, санитарно-гигиенических и закаливающих процедур, прогулок, игр, сна и др.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0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Формированию представлений, а впоследствии и навыка  детей о здоровье  и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ЗОЖ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способствует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AM_3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71612"/>
            <a:ext cx="5072066" cy="5286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40" y="714356"/>
            <a:ext cx="8572560" cy="58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доступность сообщаемых сведений о биологических, социальных, экологических и поведенческих составляющих ЗОЖ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соблюдение принципов наглядности, последовательности, систематичности, постепенного усложнения материала;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реализация воспитательно-образовательной работы с опорой на предметно-практическую и продуктивную деятельность дошкольников, разви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наблюдать, анализировать, обобщать, устанавливать причинно-следственные связи между событиями;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использование различных заданий и упражнений с учетом особенностей внимания, памяти, мышления и речи старших дошкольников; коррекция этих психических процессов в ходе формирования представлений о здоровом образе жизни;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определение способов передачи социального опыта в соответствии с уровнем психического развития детей (совместные со взрослым действия, подражание, образец, расчлененная словесная инструкция).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Условиями эффективной работы</a:t>
            </a:r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детьми по формированию навыка о ЗОЖ являются: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9286908" cy="647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Фото00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14290"/>
            <a:ext cx="2928926" cy="3071834"/>
          </a:xfrm>
          <a:prstGeom prst="rect">
            <a:avLst/>
          </a:prstGeom>
        </p:spPr>
      </p:pic>
      <p:pic>
        <p:nvPicPr>
          <p:cNvPr id="4" name="Рисунок 3" descr="SAM_38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14290"/>
            <a:ext cx="3000364" cy="3071834"/>
          </a:xfrm>
          <a:prstGeom prst="rect">
            <a:avLst/>
          </a:prstGeom>
        </p:spPr>
      </p:pic>
      <p:pic>
        <p:nvPicPr>
          <p:cNvPr id="5" name="Рисунок 4" descr="SAM_38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3000372"/>
            <a:ext cx="2928958" cy="1500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072494" cy="5176348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66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Коллективные</a:t>
                      </a:r>
                      <a:endParaRPr lang="ru-RU" sz="2800" b="1" i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1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Arial"/>
                          <a:ea typeface="Times New Roman"/>
                          <a:cs typeface="Times New Roman"/>
                        </a:rPr>
                        <a:t>Родительские собрания – это действенная форма работы воспитателей с коллективом родителей, форма организованного ознакомления их с задачами, содержанием и методами воспитания детей определенного возраста в условиях детского сада и семьи;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Arial"/>
                          <a:ea typeface="Times New Roman"/>
                          <a:cs typeface="Times New Roman"/>
                        </a:rPr>
                        <a:t>Конференции;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Arial"/>
                          <a:ea typeface="Times New Roman"/>
                          <a:cs typeface="Times New Roman"/>
                        </a:rPr>
                        <a:t>“Круглые столы”.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4357718" cy="5461626"/>
        </p:xfrm>
        <a:graphic>
          <a:graphicData uri="http://schemas.openxmlformats.org/drawingml/2006/table">
            <a:tbl>
              <a:tblPr/>
              <a:tblGrid>
                <a:gridCol w="4357718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73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600" dirty="0">
                          <a:latin typeface="Arial"/>
                          <a:ea typeface="Times New Roman"/>
                          <a:cs typeface="Times New Roman"/>
                        </a:rPr>
                        <a:t>Педагогические беседы с родителями;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600" dirty="0">
                          <a:latin typeface="Arial"/>
                          <a:ea typeface="Times New Roman"/>
                          <a:cs typeface="Times New Roman"/>
                        </a:rPr>
                        <a:t>Тематические консультации.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/>
                <a:ea typeface="Times New Roman"/>
                <a:cs typeface="Times New Roman"/>
              </a:rPr>
              <a:t>                                                                        		   </a:t>
            </a:r>
            <a:r>
              <a:rPr lang="ru-RU" sz="32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Индивидуальные</a:t>
            </a:r>
            <a:r>
              <a:rPr lang="ru-RU" sz="3200" b="1" i="1" dirty="0" smtClean="0">
                <a:latin typeface="Arial"/>
                <a:ea typeface="Times New Roman"/>
                <a:cs typeface="Times New Roman"/>
              </a:rPr>
              <a:t> </a:t>
            </a:r>
            <a:endParaRPr lang="ru-RU" sz="3200" b="1" i="1" dirty="0"/>
          </a:p>
        </p:txBody>
      </p:sp>
      <p:pic>
        <p:nvPicPr>
          <p:cNvPr id="5" name="Рисунок 4" descr="Фото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714488"/>
            <a:ext cx="4714876" cy="44291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471</TotalTime>
  <Words>426</Words>
  <PresentationFormat>Экран (4:3)</PresentationFormat>
  <Paragraphs>77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Формы Взаимодействие с родителями в  приобщении дошкольников к здоровому образу жизни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и семьи по приобщению детей к здоровому образу жизни </dc:title>
  <cp:lastModifiedBy>Admin</cp:lastModifiedBy>
  <cp:revision>48</cp:revision>
  <dcterms:modified xsi:type="dcterms:W3CDTF">2013-06-25T15:55:10Z</dcterms:modified>
</cp:coreProperties>
</file>