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6" r:id="rId2"/>
    <p:sldId id="272" r:id="rId3"/>
    <p:sldId id="304" r:id="rId4"/>
    <p:sldId id="278" r:id="rId5"/>
    <p:sldId id="282" r:id="rId6"/>
    <p:sldId id="279" r:id="rId7"/>
    <p:sldId id="285" r:id="rId8"/>
    <p:sldId id="275" r:id="rId9"/>
    <p:sldId id="286" r:id="rId10"/>
    <p:sldId id="288" r:id="rId11"/>
    <p:sldId id="294" r:id="rId12"/>
    <p:sldId id="295" r:id="rId13"/>
    <p:sldId id="292" r:id="rId14"/>
    <p:sldId id="298" r:id="rId15"/>
    <p:sldId id="305" r:id="rId16"/>
    <p:sldId id="306" r:id="rId17"/>
    <p:sldId id="300" r:id="rId18"/>
    <p:sldId id="30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409"/>
    <a:srgbClr val="00CC00"/>
    <a:srgbClr val="FFD243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0" autoAdjust="0"/>
    <p:restoredTop sz="94660"/>
  </p:normalViewPr>
  <p:slideViewPr>
    <p:cSldViewPr>
      <p:cViewPr>
        <p:scale>
          <a:sx n="78" d="100"/>
          <a:sy n="78" d="100"/>
        </p:scale>
        <p:origin x="-906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2904-6A68-49B4-AA21-D0D38DE7F3EF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6EA7DC-67CD-4915-A16E-CDC27ABA0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2904-6A68-49B4-AA21-D0D38DE7F3EF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A7DC-67CD-4915-A16E-CDC27ABA0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2904-6A68-49B4-AA21-D0D38DE7F3EF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A7DC-67CD-4915-A16E-CDC27ABA0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2904-6A68-49B4-AA21-D0D38DE7F3EF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6EA7DC-67CD-4915-A16E-CDC27ABA0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2904-6A68-49B4-AA21-D0D38DE7F3EF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A7DC-67CD-4915-A16E-CDC27ABA0B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2904-6A68-49B4-AA21-D0D38DE7F3EF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A7DC-67CD-4915-A16E-CDC27ABA0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2904-6A68-49B4-AA21-D0D38DE7F3EF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E6EA7DC-67CD-4915-A16E-CDC27ABA0B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2904-6A68-49B4-AA21-D0D38DE7F3EF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A7DC-67CD-4915-A16E-CDC27ABA0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2904-6A68-49B4-AA21-D0D38DE7F3EF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A7DC-67CD-4915-A16E-CDC27ABA0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2904-6A68-49B4-AA21-D0D38DE7F3EF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A7DC-67CD-4915-A16E-CDC27ABA0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2904-6A68-49B4-AA21-D0D38DE7F3EF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A7DC-67CD-4915-A16E-CDC27ABA0B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48C2904-6A68-49B4-AA21-D0D38DE7F3EF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6EA7DC-67CD-4915-A16E-CDC27ABA0B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1296144"/>
          </a:xfrm>
        </p:spPr>
        <p:txBody>
          <a:bodyPr>
            <a:noAutofit/>
          </a:bodyPr>
          <a:lstStyle/>
          <a:p>
            <a:pPr algn="ctr"/>
            <a:r>
              <a:rPr lang="ru-RU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      Спортивное развлечение </a:t>
            </a:r>
            <a:br>
              <a:rPr lang="ru-RU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      «Городки»                </a:t>
            </a:r>
            <a:r>
              <a:rPr lang="ru-RU" sz="1800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(подготовительная группа)</a:t>
            </a:r>
          </a:p>
        </p:txBody>
      </p:sp>
      <p:pic>
        <p:nvPicPr>
          <p:cNvPr id="6146" name="Picture 2" descr="I:\презентация городки\Городки ФОТО\DSCF05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628800"/>
            <a:ext cx="6426480" cy="48965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Горизонтальный свиток 6"/>
          <p:cNvSpPr/>
          <p:nvPr/>
        </p:nvSpPr>
        <p:spPr>
          <a:xfrm rot="21138303">
            <a:off x="231591" y="1704687"/>
            <a:ext cx="3372231" cy="115139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Команда</a:t>
            </a:r>
          </a:p>
          <a:p>
            <a:pPr algn="ctr"/>
            <a:r>
              <a:rPr lang="ru-RU" dirty="0" smtClean="0"/>
              <a:t>«КРАСНЫЕ ДЕВИЦЫ»</a:t>
            </a:r>
            <a:endParaRPr lang="ru-RU" dirty="0"/>
          </a:p>
        </p:txBody>
      </p:sp>
      <p:sp>
        <p:nvSpPr>
          <p:cNvPr id="8" name="Горизонтальный свиток 7"/>
          <p:cNvSpPr/>
          <p:nvPr/>
        </p:nvSpPr>
        <p:spPr>
          <a:xfrm rot="20534442">
            <a:off x="5444085" y="5125130"/>
            <a:ext cx="3256285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Команда</a:t>
            </a:r>
          </a:p>
          <a:p>
            <a:pPr algn="ctr"/>
            <a:r>
              <a:rPr lang="ru-RU" dirty="0" smtClean="0"/>
              <a:t>«КРАСНЫЕ  МОЛОДЦЫ»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3" y="188640"/>
            <a:ext cx="1368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II </a:t>
            </a:r>
            <a:r>
              <a:rPr lang="ru-RU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часть  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464496" cy="648072"/>
          </a:xfrm>
        </p:spPr>
        <p:txBody>
          <a:bodyPr>
            <a:noAutofit/>
          </a:bodyPr>
          <a:lstStyle/>
          <a:p>
            <a:pPr algn="ctr"/>
            <a:r>
              <a:rPr lang="ru-RU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«возьми конверт»</a:t>
            </a:r>
          </a:p>
        </p:txBody>
      </p:sp>
      <p:pic>
        <p:nvPicPr>
          <p:cNvPr id="18434" name="Picture 2" descr="I:\презентация городки\фото городки\DSCF81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1271223">
            <a:off x="400331" y="1113051"/>
            <a:ext cx="4438882" cy="33291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8435" name="Picture 3" descr="I:\презентация городки\фото городки\DSCF81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21163057">
            <a:off x="2496949" y="3966578"/>
            <a:ext cx="2349744" cy="26316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8437" name="Picture 5" descr="I:\презентация городки\фото городки\DSCF810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04986">
            <a:off x="4729411" y="728394"/>
            <a:ext cx="3960440" cy="29703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8436" name="Picture 4" descr="I:\презентация городки\фото городки\DSCF810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35997">
            <a:off x="5668612" y="3801341"/>
            <a:ext cx="2549778" cy="26679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:\презентация городки\фото городки\DSCF8128.JPG"/>
          <p:cNvPicPr>
            <a:picLocks noChangeAspect="1" noChangeArrowheads="1"/>
          </p:cNvPicPr>
          <p:nvPr/>
        </p:nvPicPr>
        <p:blipFill>
          <a:blip r:embed="rId2" cstate="email"/>
          <a:srcRect t="-2066"/>
          <a:stretch>
            <a:fillRect/>
          </a:stretch>
        </p:blipFill>
        <p:spPr bwMode="auto">
          <a:xfrm rot="21065231">
            <a:off x="710490" y="640834"/>
            <a:ext cx="4248472" cy="34672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2530" name="Picture 2" descr="I:\презентация городки\фото городки\DSCF81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397">
            <a:off x="4384223" y="2877199"/>
            <a:ext cx="4261971" cy="34563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:\презентация городки\фото городки\DSCF81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4191000" cy="3143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3555" name="Picture 3" descr="I:\презентация городки\фото городки\DSCF81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188640"/>
            <a:ext cx="4247389" cy="31855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3556" name="Picture 4" descr="I:\презентация городки\фото городки\DSCF81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3501008"/>
            <a:ext cx="4176464" cy="3181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3557" name="Picture 5" descr="I:\презентация городки\фото городки\DSCF814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3501008"/>
            <a:ext cx="4176464" cy="32069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«Юные городошники»</a:t>
            </a:r>
          </a:p>
        </p:txBody>
      </p:sp>
      <p:pic>
        <p:nvPicPr>
          <p:cNvPr id="3" name="Picture 5" descr="I:\презентация городки\фото городки\DSCF81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268760"/>
            <a:ext cx="8640960" cy="5445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«Вместе с папой, вместе с мамой поиграем в городки»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(Развлечение с родителями на спортивной площадке)</a:t>
            </a:r>
          </a:p>
        </p:txBody>
      </p:sp>
      <p:pic>
        <p:nvPicPr>
          <p:cNvPr id="7" name="Picture 4" descr="I:\презентация городки\городки 20 мая 2014\DSCF75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3356992"/>
            <a:ext cx="3977966" cy="31106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4580" name="Picture 4" descr="I:\презентация городки\городки 20 мая 2014\DSCF758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772816"/>
            <a:ext cx="4778423" cy="41490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5301208"/>
            <a:ext cx="4199384" cy="991642"/>
          </a:xfrm>
        </p:spPr>
        <p:txBody>
          <a:bodyPr>
            <a:normAutofit/>
          </a:bodyPr>
          <a:lstStyle/>
          <a:p>
            <a:r>
              <a:rPr lang="ru-RU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Ух, постараюсь</a:t>
            </a:r>
          </a:p>
        </p:txBody>
      </p:sp>
      <p:pic>
        <p:nvPicPr>
          <p:cNvPr id="7" name="Picture 3" descr="I:\презентация городки\городки 20 мая 2014\DSCF760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476672"/>
            <a:ext cx="3528392" cy="46189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2" descr="I:\презентация городки\городки 20 мая 2014\DSCF760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068960"/>
            <a:ext cx="3960449" cy="34563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2" descr="I:\презентация городки\городки 20 мая 2014\DSCF761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188640"/>
            <a:ext cx="3528392" cy="26689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5373216"/>
            <a:ext cx="5184576" cy="1008112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Я, как внучка, </a:t>
            </a:r>
            <a:br>
              <a:rPr lang="ru-RU" sz="2400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постараюсь сбить городок</a:t>
            </a:r>
          </a:p>
        </p:txBody>
      </p:sp>
      <p:pic>
        <p:nvPicPr>
          <p:cNvPr id="6" name="Picture 2" descr="I:\презентация городки\городки 20 мая 2014\DSCF76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9952" y="1844824"/>
            <a:ext cx="4701862" cy="35283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3" descr="I:\презентация городки\городки 20 мая 2014\DSCF75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88640"/>
            <a:ext cx="4479032" cy="44682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Счастливые   городошники</a:t>
            </a:r>
          </a:p>
        </p:txBody>
      </p:sp>
      <p:pic>
        <p:nvPicPr>
          <p:cNvPr id="25602" name="Picture 2" descr="I:\презентация городки\городки 20 мая 2014\DSCF76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484784"/>
            <a:ext cx="7416824" cy="51305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08912" cy="3312368"/>
          </a:xfrm>
        </p:spPr>
        <p:txBody>
          <a:bodyPr>
            <a:normAutofit/>
          </a:bodyPr>
          <a:lstStyle/>
          <a:p>
            <a:pPr algn="ctr"/>
            <a:r>
              <a:rPr lang="ru-RU" sz="6000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Благодарю </a:t>
            </a:r>
            <a:br>
              <a:rPr lang="ru-RU" sz="6000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6000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за </a:t>
            </a:r>
            <a:br>
              <a:rPr lang="ru-RU" sz="6000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6000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88640"/>
            <a:ext cx="4248472" cy="1117872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000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Команда «Красных молодцев» строят </a:t>
            </a:r>
          </a:p>
          <a:p>
            <a:pPr algn="ctr">
              <a:spcBef>
                <a:spcPct val="0"/>
              </a:spcBef>
            </a:pPr>
            <a:r>
              <a:rPr lang="ru-RU" sz="2000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фигуру «Телега»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6016" y="188640"/>
            <a:ext cx="4221250" cy="1080120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000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Команда «Красных девиц» </a:t>
            </a:r>
          </a:p>
          <a:p>
            <a:pPr algn="ctr">
              <a:spcBef>
                <a:spcPct val="0"/>
              </a:spcBef>
            </a:pPr>
            <a:r>
              <a:rPr lang="ru-RU" sz="2000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строят </a:t>
            </a:r>
          </a:p>
          <a:p>
            <a:pPr algn="ctr">
              <a:spcBef>
                <a:spcPct val="0"/>
              </a:spcBef>
            </a:pPr>
            <a:r>
              <a:rPr lang="ru-RU" sz="2000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фигуру «Колодец»</a:t>
            </a:r>
          </a:p>
        </p:txBody>
      </p:sp>
      <p:pic>
        <p:nvPicPr>
          <p:cNvPr id="2050" name="Picture 2" descr="I:\презентация городки\Городки ФОТО\DSCF046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316765"/>
            <a:ext cx="3816424" cy="50885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1" name="Picture 3" descr="I:\презентация городки\Городки ФОТО\DSCF046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1317493"/>
            <a:ext cx="3816424" cy="50885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Жеребьёвка «Кто начнёт игру первым»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07496" y="5517232"/>
            <a:ext cx="4536504" cy="864096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Команда </a:t>
            </a:r>
          </a:p>
          <a:p>
            <a:pPr algn="ctr"/>
            <a:r>
              <a:rPr lang="ru-RU" sz="2000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«Красные девицы» </a:t>
            </a:r>
          </a:p>
          <a:p>
            <a:pPr algn="ctr"/>
            <a:r>
              <a:rPr lang="ru-RU" sz="2000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начинает игру</a:t>
            </a:r>
          </a:p>
        </p:txBody>
      </p:sp>
      <p:pic>
        <p:nvPicPr>
          <p:cNvPr id="7" name="Picture 2" descr="I:\презентация городки\Городки ФОТО\DSCF047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100657"/>
            <a:ext cx="3672408" cy="49008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3" descr="I:\презентация городки\Городки ФОТО\DSCF047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1004562"/>
            <a:ext cx="3288397" cy="43883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3200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</a:p>
        </p:txBody>
      </p:sp>
      <p:pic>
        <p:nvPicPr>
          <p:cNvPr id="10243" name="Picture 3" descr="I:\презентация городки\Городки ФОТО\DSCF04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340768"/>
            <a:ext cx="3816424" cy="50885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44" name="Picture 4" descr="I:\презентация городки\Городки ФОТО\DSCF048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1268760"/>
            <a:ext cx="3888432" cy="51845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39552" y="40466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игра в «Городки» началась</a:t>
            </a:r>
            <a:endParaRPr lang="ru-RU" sz="36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Команда «Красные девицы» </a:t>
            </a:r>
            <a:br>
              <a:rPr lang="ru-RU" sz="3200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выбила один городок из города</a:t>
            </a:r>
          </a:p>
        </p:txBody>
      </p:sp>
      <p:pic>
        <p:nvPicPr>
          <p:cNvPr id="7" name="Picture 2" descr="I:\презентация городки\Городки ФОТО\DSCF049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404664"/>
            <a:ext cx="3693285" cy="49243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3" descr="I:\презентация городки\Городки ФОТО\DSCF048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476672"/>
            <a:ext cx="3621277" cy="4828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661248"/>
            <a:ext cx="8610600" cy="864096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Болеем за свою команду</a:t>
            </a:r>
          </a:p>
        </p:txBody>
      </p:sp>
      <p:pic>
        <p:nvPicPr>
          <p:cNvPr id="9" name="Picture 2" descr="I:\презентация городки\Городки ФОТО\DSCF05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413618">
            <a:off x="470918" y="378585"/>
            <a:ext cx="4431429" cy="29023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4" descr="I:\презентация городки\Городки ФОТО\DSCF05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662386">
            <a:off x="5424056" y="618689"/>
            <a:ext cx="3223431" cy="24419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5" descr="I:\презентация городки\Городки ФОТО\DSCF050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006425">
            <a:off x="525336" y="3146916"/>
            <a:ext cx="2808312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Picture 3" descr="I:\презентация городки\Городки ФОТО\DSCF05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 t="-3775"/>
          <a:stretch>
            <a:fillRect/>
          </a:stretch>
        </p:blipFill>
        <p:spPr bwMode="auto">
          <a:xfrm>
            <a:off x="4139952" y="2060848"/>
            <a:ext cx="3861503" cy="33386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Интересно, чья команда победит?</a:t>
            </a:r>
          </a:p>
        </p:txBody>
      </p:sp>
      <p:pic>
        <p:nvPicPr>
          <p:cNvPr id="15363" name="Picture 3" descr="I:\презентация городки\Городки ФОТО\DSCF051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421714"/>
            <a:ext cx="3627065" cy="4836086"/>
          </a:xfrm>
          <a:prstGeom prst="rect">
            <a:avLst/>
          </a:prstGeom>
          <a:noFill/>
        </p:spPr>
      </p:pic>
      <p:pic>
        <p:nvPicPr>
          <p:cNvPr id="15364" name="Picture 4" descr="I:\презентация городки\Городки ФОТО\DSCF053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32656"/>
            <a:ext cx="3641669" cy="48555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3" descr="I:\презентация городки\Городки ФОТО\DSCF05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332656"/>
            <a:ext cx="3627065" cy="48360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000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Ура,  мы победили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067945" y="404664"/>
            <a:ext cx="4869322" cy="901848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000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КОМАНДА «Красных  молодцев» поздравляет  </a:t>
            </a:r>
          </a:p>
          <a:p>
            <a:pPr algn="ctr">
              <a:spcBef>
                <a:spcPct val="0"/>
              </a:spcBef>
            </a:pPr>
            <a:r>
              <a:rPr lang="ru-RU" sz="2000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КОМАНДУ «Красных девиц»</a:t>
            </a:r>
          </a:p>
        </p:txBody>
      </p:sp>
      <p:pic>
        <p:nvPicPr>
          <p:cNvPr id="5122" name="Picture 2" descr="I:\презентация городки\Городки ФОТО\DSCF053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9532" y="1196752"/>
            <a:ext cx="3726415" cy="49685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24" name="Picture 4" descr="I:\презентация городки\Городки ФОТО\DSCF053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8464" y="1700808"/>
            <a:ext cx="4023976" cy="42754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45224"/>
            <a:ext cx="8610600" cy="882650"/>
          </a:xfrm>
        </p:spPr>
        <p:txBody>
          <a:bodyPr>
            <a:noAutofit/>
          </a:bodyPr>
          <a:lstStyle/>
          <a:p>
            <a:pPr algn="ctr"/>
            <a:r>
              <a:rPr lang="ru-RU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«Играем в городки»</a:t>
            </a:r>
            <a:br>
              <a:rPr lang="ru-RU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(спортивное развлечение между </a:t>
            </a:r>
            <a:br>
              <a:rPr lang="ru-RU" sz="2000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000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двумя подготовительными группами)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891546" y="5212081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7410" name="Picture 2" descr="I:\презентация городки\фото городки\DSCF81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60648"/>
            <a:ext cx="6624736" cy="49685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960</TotalTime>
  <Words>122</Words>
  <Application>Microsoft Office PowerPoint</Application>
  <PresentationFormat>Экран (4:3)</PresentationFormat>
  <Paragraphs>31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       Спортивное развлечение         «Городки»                (подготовительная группа)</vt:lpstr>
      <vt:lpstr>Слайд 2</vt:lpstr>
      <vt:lpstr>Жеребьёвка «Кто начнёт игру первым»</vt:lpstr>
      <vt:lpstr> </vt:lpstr>
      <vt:lpstr>Команда «Красные девицы»  выбила один городок из города</vt:lpstr>
      <vt:lpstr>Болеем за свою команду</vt:lpstr>
      <vt:lpstr>Интересно, чья команда победит?</vt:lpstr>
      <vt:lpstr>Слайд 8</vt:lpstr>
      <vt:lpstr>«Играем в городки»  (спортивное развлечение между  двумя подготовительными группами)</vt:lpstr>
      <vt:lpstr>«возьми конверт»</vt:lpstr>
      <vt:lpstr>Слайд 11</vt:lpstr>
      <vt:lpstr>Слайд 12</vt:lpstr>
      <vt:lpstr>«Юные городошники»</vt:lpstr>
      <vt:lpstr>«Вместе с папой, вместе с мамой поиграем в городки»  (Развлечение с родителями на спортивной площадке)</vt:lpstr>
      <vt:lpstr>Ух, постараюсь</vt:lpstr>
      <vt:lpstr>Я, как внучка,  постараюсь сбить городок</vt:lpstr>
      <vt:lpstr>Счастливые   городошники</vt:lpstr>
      <vt:lpstr>Благодарю  за 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«ГОРОДКИ -  русская народная игра»</dc:title>
  <dc:creator>MssCrp</dc:creator>
  <cp:lastModifiedBy>Filin</cp:lastModifiedBy>
  <cp:revision>100</cp:revision>
  <dcterms:created xsi:type="dcterms:W3CDTF">2015-10-24T16:01:15Z</dcterms:created>
  <dcterms:modified xsi:type="dcterms:W3CDTF">2016-03-31T18:57:49Z</dcterms:modified>
</cp:coreProperties>
</file>