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7461560E-0B7B-4691-ACED-880A423D89DF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1871-CEE1-4F00-8653-D9AD59432ECE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3FBC-824F-4DD2-B1A0-B18F95DA6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1871-CEE1-4F00-8653-D9AD59432ECE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3FBC-824F-4DD2-B1A0-B18F95DA6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1871-CEE1-4F00-8653-D9AD59432ECE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3FBC-824F-4DD2-B1A0-B18F95DA6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1871-CEE1-4F00-8653-D9AD59432ECE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3FBC-824F-4DD2-B1A0-B18F95DA6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1871-CEE1-4F00-8653-D9AD59432ECE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3FBC-824F-4DD2-B1A0-B18F95DA6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1871-CEE1-4F00-8653-D9AD59432ECE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3FBC-824F-4DD2-B1A0-B18F95DA6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1871-CEE1-4F00-8653-D9AD59432ECE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3FBC-824F-4DD2-B1A0-B18F95DA6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1871-CEE1-4F00-8653-D9AD59432ECE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3FBC-824F-4DD2-B1A0-B18F95DA6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1871-CEE1-4F00-8653-D9AD59432ECE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3FBC-824F-4DD2-B1A0-B18F95DA6C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1871-CEE1-4F00-8653-D9AD59432ECE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93FBC-824F-4DD2-B1A0-B18F95DA6C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1871-CEE1-4F00-8653-D9AD59432ECE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93FBC-824F-4DD2-B1A0-B18F95DA6C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BD93FBC-824F-4DD2-B1A0-B18F95DA6C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A0E1871-CEE1-4F00-8653-D9AD59432ECE}" type="datetimeFigureOut">
              <a:rPr lang="ru-RU" smtClean="0"/>
              <a:pPr/>
              <a:t>16.11.2011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48680"/>
            <a:ext cx="8568952" cy="147002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    Первые шаги маленького   музыканта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8436" y="2970116"/>
            <a:ext cx="3736504" cy="2861984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Фрагменты музыкальных занятий для детей средней группы, предназначен для групповой работы.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04" y="2780928"/>
            <a:ext cx="4562832" cy="32403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71256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31766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Фрагмент   музыкального  занятия   для детей  подготовительной  группы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4797152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Знакомство с нотной грамотой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8507" y="5589240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Цель:  знакомство с названием звуков,  их         </a:t>
            </a:r>
          </a:p>
          <a:p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           расположение на нотном стане.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556792"/>
            <a:ext cx="4915621" cy="32403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52275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260648"/>
            <a:ext cx="50405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Динь-</a:t>
            </a:r>
            <a:r>
              <a:rPr lang="ru-RU" sz="2800" b="1" dirty="0" err="1" smtClean="0">
                <a:solidFill>
                  <a:schemeClr val="bg2">
                    <a:lumMod val="25000"/>
                  </a:schemeClr>
                </a:solidFill>
              </a:rPr>
              <a:t>дилинь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– звенит звонок,</a:t>
            </a:r>
          </a:p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Начинаем наш урок.</a:t>
            </a:r>
          </a:p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На листе, как на рояле, </a:t>
            </a:r>
          </a:p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</a:rPr>
              <a:t>Клавиши нарисовали.</a:t>
            </a:r>
            <a:endParaRPr lang="ru-RU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4325750"/>
            <a:ext cx="48245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Видишь, клавиш очень много,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Будто длинная дорога.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Если клавишу нажать – 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Станет клавиша звучать, 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И услышим мы не стук – 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Музыкальный будет звук.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718" y="2204864"/>
            <a:ext cx="6480720" cy="18438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29646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6836" y="764703"/>
            <a:ext cx="65527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Нот на свете ровно СЕМЬ,</a:t>
            </a:r>
          </a:p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И они известны всем.</a:t>
            </a:r>
          </a:p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До, ре, ми, фа, соль, ля, си – </a:t>
            </a:r>
          </a:p>
          <a:p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</a:rPr>
              <a:t>Нотки в гости пригласи!</a:t>
            </a:r>
            <a:endParaRPr lang="ru-RU" sz="32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64" y="3068960"/>
            <a:ext cx="5879592" cy="20848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552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До – это  Домик во дворе.</a:t>
            </a:r>
          </a:p>
          <a:p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</a:rPr>
              <a:t>А рядом Репка – нотка Ре. </a:t>
            </a:r>
            <a:endParaRPr lang="ru-RU" sz="3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655593"/>
            <a:ext cx="5138928" cy="45537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97632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Ми – бурый Мишка косолапый,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Сосет в берлоге сладко лапу.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66024" y="3651953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ФА – будто у машины Фара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4941168"/>
            <a:ext cx="4824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Соль – солнце в синее небо встало.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82779"/>
            <a:ext cx="4392488" cy="205053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0888"/>
            <a:ext cx="4299236" cy="204242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024" y="4221087"/>
            <a:ext cx="3606376" cy="244827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29769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647" y="404664"/>
            <a:ext cx="41793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Вместо ноты Фа и Соль – </a:t>
            </a:r>
          </a:p>
          <a:p>
            <a:r>
              <a:rPr lang="ru-RU" sz="2400" b="1" dirty="0" err="1" smtClean="0">
                <a:solidFill>
                  <a:schemeClr val="bg2">
                    <a:lumMod val="25000"/>
                  </a:schemeClr>
                </a:solidFill>
              </a:rPr>
              <a:t>Стручек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 по имени ФАСОЛЬ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95936" y="2780928"/>
            <a:ext cx="4536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Ля – у реки поет лягушка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Ей вторят в камышах подружки.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4086" y="5157192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Си – сине-желтая Синица,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Красивая лесная птица.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64880"/>
            <a:ext cx="4392488" cy="247203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27" y="1235660"/>
            <a:ext cx="3328416" cy="335941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611924"/>
            <a:ext cx="4176464" cy="31294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25273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504056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Ноты в домике живут, 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Нотным станом дом зовут.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Пять линеек начертили – 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Дом для ноток получили.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080962" y="3212976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И сейчас на нотном стане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Нарисуем нотки с вами.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47273"/>
            <a:ext cx="3200400" cy="250545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293096"/>
            <a:ext cx="5879592" cy="20848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0677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58916"/>
            <a:ext cx="4680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Динь – </a:t>
            </a:r>
            <a:r>
              <a:rPr lang="ru-RU" sz="2400" b="1" dirty="0" err="1" smtClean="0">
                <a:solidFill>
                  <a:schemeClr val="bg2">
                    <a:lumMod val="25000"/>
                  </a:schemeClr>
                </a:solidFill>
              </a:rPr>
              <a:t>дилинь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, звенит звонок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Вот окончен наш урок.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Ты дорогу в нотный мир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Для себя сейчас открыл.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Отправляйся смело в путь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И урок наш  не забудь!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406365"/>
            <a:ext cx="4680520" cy="430909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267" y="0"/>
            <a:ext cx="2121408" cy="22311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83892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88840"/>
            <a:ext cx="7848872" cy="31683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9225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6444208" cy="1656183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                         </a:t>
            </a:r>
            <a:r>
              <a:rPr lang="ru-RU" sz="4000" b="1" dirty="0" err="1" smtClean="0"/>
              <a:t>Янушкевич</a:t>
            </a:r>
            <a:r>
              <a:rPr lang="ru-RU" sz="4000" b="1" dirty="0" smtClean="0"/>
              <a:t> </a:t>
            </a:r>
            <a:br>
              <a:rPr lang="ru-RU" sz="4000" b="1" dirty="0" smtClean="0"/>
            </a:br>
            <a:r>
              <a:rPr lang="ru-RU" sz="4000" b="1" dirty="0"/>
              <a:t> </a:t>
            </a:r>
            <a:r>
              <a:rPr lang="ru-RU" sz="4000" b="1" dirty="0" smtClean="0"/>
              <a:t>               </a:t>
            </a:r>
            <a:r>
              <a:rPr lang="ru-RU" sz="4000" b="1" smtClean="0"/>
              <a:t>Алевтина   </a:t>
            </a:r>
            <a:r>
              <a:rPr lang="ru-RU" sz="4000" b="1" smtClean="0"/>
              <a:t>Николаевна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5576" y="3501008"/>
            <a:ext cx="6400800" cy="321791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Музыкальный руководитель ДОУ №17 Курортного района, отличник народного образования, </a:t>
            </a:r>
          </a:p>
          <a:p>
            <a:pPr algn="ctr"/>
            <a:r>
              <a:rPr lang="ru-RU" sz="2400" b="1" dirty="0" smtClean="0"/>
              <a:t>педагогический стаж более 30 лет.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город Сестрорецк</a:t>
            </a:r>
          </a:p>
          <a:p>
            <a:pPr algn="ctr"/>
            <a:r>
              <a:rPr lang="ru-RU" sz="2400" b="1" dirty="0" smtClean="0"/>
              <a:t>2011 год</a:t>
            </a:r>
            <a:endParaRPr lang="ru-RU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844824"/>
            <a:ext cx="2304256" cy="158417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75033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115616" y="332656"/>
            <a:ext cx="6696744" cy="2088231"/>
          </a:xfrm>
        </p:spPr>
        <p:txBody>
          <a:bodyPr anchor="t">
            <a:normAutofit fontScale="92500" lnSpcReduction="10000"/>
          </a:bodyPr>
          <a:lstStyle/>
          <a:p>
            <a:endParaRPr lang="ru-RU" sz="3200" dirty="0" smtClean="0">
              <a:solidFill>
                <a:schemeClr val="tx1"/>
              </a:solidFill>
            </a:endParaRPr>
          </a:p>
          <a:p>
            <a:pPr algn="ctr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Цель:   закрепление понятия</a:t>
            </a:r>
          </a:p>
          <a:p>
            <a:pPr algn="ctr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 о звуках,  окружающих  ребенка, </a:t>
            </a:r>
          </a:p>
          <a:p>
            <a:pPr algn="ctr"/>
            <a:r>
              <a:rPr lang="ru-RU" sz="3200" dirty="0" smtClean="0">
                <a:solidFill>
                  <a:schemeClr val="bg2">
                    <a:lumMod val="25000"/>
                  </a:schemeClr>
                </a:solidFill>
              </a:rPr>
              <a:t>звуковой высотности.</a:t>
            </a:r>
            <a:endParaRPr lang="ru-RU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2996952"/>
            <a:ext cx="6840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Такие занятия являются «помощниками» для родителей и педагогов, воодушевленных теорией раннего музыкального развития ребенка. Веселые картинки и увлекательные рассказы приводят в любимое времяпровождение.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9238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7" y="195898"/>
            <a:ext cx="42484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Распевают звонко птицы, </a:t>
            </a:r>
          </a:p>
          <a:p>
            <a:r>
              <a:rPr lang="ru-RU" sz="2400" dirty="0" smtClean="0"/>
              <a:t>Дождь косой в окно стучится, </a:t>
            </a:r>
          </a:p>
          <a:p>
            <a:r>
              <a:rPr lang="ru-RU" sz="2400" dirty="0" smtClean="0"/>
              <a:t>мышка в Подполе шуршит, </a:t>
            </a:r>
          </a:p>
          <a:p>
            <a:r>
              <a:rPr lang="ru-RU" sz="2400" dirty="0" smtClean="0"/>
              <a:t>Колокол в тиши звенит.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014555" y="4509120"/>
            <a:ext cx="39759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Шепчет тихо лист осенний,</a:t>
            </a:r>
          </a:p>
          <a:p>
            <a:r>
              <a:rPr lang="ru-RU" sz="2400" dirty="0" smtClean="0"/>
              <a:t>Ручеек журчит весенний.</a:t>
            </a:r>
          </a:p>
          <a:p>
            <a:r>
              <a:rPr lang="ru-RU" sz="2400" dirty="0" smtClean="0"/>
              <a:t>Утром петушок кричит,</a:t>
            </a:r>
          </a:p>
          <a:p>
            <a:r>
              <a:rPr lang="ru-RU" sz="2400" dirty="0" smtClean="0"/>
              <a:t>И коровушка мычит.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12823"/>
            <a:ext cx="3975908" cy="40770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765558"/>
            <a:ext cx="4824535" cy="49038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90961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4320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Тоненько пищит цыпленок, Блеет жалобно ягненок.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Майский жук в траве жужжит,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Соловей в лесу свистит.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0077" y="3436258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Голосов вокруг – не счесть, 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Среди них твой голос есть.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Низок он или высок, 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Твой красивый голосок?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132856"/>
            <a:ext cx="4104456" cy="41764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709" y="332656"/>
            <a:ext cx="2487168" cy="20116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79285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39604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Низким голосом реветь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Может зверь лесной – Медведь.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Мишкин голос  бас зовётся,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Очень низко бас поется.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Слева клавиши у нас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Будто Мишкин голос – бас.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9992" y="4797152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Рядом с Мишкой Волк живет, </a:t>
            </a:r>
          </a:p>
          <a:p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</a:rPr>
              <a:t>Тоже низко он поет.</a:t>
            </a:r>
            <a:endParaRPr lang="ru-RU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70280"/>
            <a:ext cx="2304288" cy="360273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852936"/>
            <a:ext cx="2788920" cy="35844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24075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060848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Дальше звуки чуть повыше, </a:t>
            </a:r>
          </a:p>
          <a:p>
            <a:r>
              <a:rPr lang="ru-RU" sz="2400" b="1" dirty="0" smtClean="0"/>
              <a:t>В них лисичку ты услышишь.</a:t>
            </a:r>
            <a:endParaRPr lang="ru-RU" sz="2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635990"/>
            <a:ext cx="3587848" cy="42027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33059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9552" y="589330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Если мы решимся вместе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Песню для друзей сыграть, 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Будут звуки этой песни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В СРЕДНИХ клавишах играть.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2158990"/>
            <a:ext cx="4680520" cy="45709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52650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437112"/>
            <a:ext cx="48245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Очень тонок и высок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Нежный птичий голосок.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Без труда найти мы сможем</a:t>
            </a:r>
          </a:p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Звук, на птичий свист похожий.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548680"/>
            <a:ext cx="4445120" cy="38884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257061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426</TotalTime>
  <Words>484</Words>
  <Application>Microsoft Office PowerPoint</Application>
  <PresentationFormat>Экран (4:3)</PresentationFormat>
  <Paragraphs>88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Соседство</vt:lpstr>
      <vt:lpstr>            Первые шаги маленького   музыканта</vt:lpstr>
      <vt:lpstr>                         Янушкевич                  Алевтина   Николаевна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WarmHome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Первые шаги маленького музыканта</dc:title>
  <dc:creator>wst</dc:creator>
  <cp:lastModifiedBy>Маша</cp:lastModifiedBy>
  <cp:revision>23</cp:revision>
  <dcterms:created xsi:type="dcterms:W3CDTF">2011-10-03T13:05:08Z</dcterms:created>
  <dcterms:modified xsi:type="dcterms:W3CDTF">2011-11-16T14:38:54Z</dcterms:modified>
</cp:coreProperties>
</file>