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309" r:id="rId3"/>
    <p:sldId id="257" r:id="rId4"/>
    <p:sldId id="258" r:id="rId5"/>
    <p:sldId id="259" r:id="rId6"/>
    <p:sldId id="270" r:id="rId7"/>
    <p:sldId id="277" r:id="rId8"/>
    <p:sldId id="266" r:id="rId9"/>
    <p:sldId id="269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09"/>
    <a:srgbClr val="00CC00"/>
    <a:srgbClr val="FFD243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94660"/>
  </p:normalViewPr>
  <p:slideViewPr>
    <p:cSldViewPr>
      <p:cViewPr>
        <p:scale>
          <a:sx n="78" d="100"/>
          <a:sy n="78" d="100"/>
        </p:scale>
        <p:origin x="-90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8C2904-6A68-49B4-AA21-D0D38DE7F3E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6EA7DC-67CD-4915-A16E-CDC27ABA0B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632848" cy="2016224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ГОРОДКИ - </a:t>
            </a:r>
            <a:br>
              <a:rPr lang="ru-RU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русская народная игра</a:t>
            </a:r>
            <a:br>
              <a:rPr lang="ru-RU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54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221088"/>
            <a:ext cx="3456384" cy="1417712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254A9B"/>
                </a:solidFill>
                <a:latin typeface="Comic Sans MS" pitchFamily="66" charset="0"/>
              </a:rPr>
              <a:t>Бондаренко Ольга Павловна</a:t>
            </a:r>
          </a:p>
          <a:p>
            <a:pPr algn="ctr"/>
            <a:r>
              <a:rPr lang="ru-RU" sz="1400" b="1" dirty="0" smtClean="0">
                <a:solidFill>
                  <a:srgbClr val="254A9B"/>
                </a:solidFill>
                <a:latin typeface="Comic Sans MS" pitchFamily="66" charset="0"/>
              </a:rPr>
              <a:t> </a:t>
            </a:r>
            <a:r>
              <a:rPr lang="ru-RU" sz="1600" b="1" dirty="0" smtClean="0">
                <a:solidFill>
                  <a:srgbClr val="254A9B"/>
                </a:solidFill>
                <a:latin typeface="Comic Sans MS" pitchFamily="66" charset="0"/>
              </a:rPr>
              <a:t>- воспитатель </a:t>
            </a:r>
            <a:endParaRPr lang="en-US" sz="1600" b="1" dirty="0" smtClean="0">
              <a:solidFill>
                <a:srgbClr val="254A9B"/>
              </a:solidFill>
              <a:latin typeface="Comic Sans MS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254A9B"/>
                </a:solidFill>
                <a:latin typeface="Comic Sans MS" pitchFamily="66" charset="0"/>
              </a:rPr>
              <a:t>высшей категории </a:t>
            </a:r>
          </a:p>
          <a:p>
            <a:pPr algn="ctr"/>
            <a:r>
              <a:rPr lang="ru-RU" sz="1600" b="1" dirty="0" smtClean="0">
                <a:solidFill>
                  <a:srgbClr val="254A9B"/>
                </a:solidFill>
                <a:latin typeface="Comic Sans MS" pitchFamily="66" charset="0"/>
              </a:rPr>
              <a:t>МДОУ«Детский сад № 63 комбинированного вида» </a:t>
            </a:r>
          </a:p>
          <a:p>
            <a:pPr algn="ctr"/>
            <a:r>
              <a:rPr lang="ru-RU" sz="1600" b="1" dirty="0" smtClean="0">
                <a:solidFill>
                  <a:srgbClr val="254A9B"/>
                </a:solidFill>
                <a:latin typeface="Comic Sans MS" pitchFamily="66" charset="0"/>
              </a:rPr>
              <a:t>г. Кандалакша</a:t>
            </a:r>
            <a:endParaRPr lang="ru-RU" sz="1600" b="1" dirty="0">
              <a:solidFill>
                <a:srgbClr val="254A9B"/>
              </a:solidFill>
              <a:latin typeface="Comic Sans MS" pitchFamily="66" charset="0"/>
            </a:endParaRPr>
          </a:p>
        </p:txBody>
      </p:sp>
      <p:pic>
        <p:nvPicPr>
          <p:cNvPr id="4" name="Рисунок 1" descr="C:\Users\Bond\Desktop\картинки\risunok8.png"/>
          <p:cNvPicPr>
            <a:picLocks noChangeAspect="1" noChangeArrowheads="1"/>
          </p:cNvPicPr>
          <p:nvPr/>
        </p:nvPicPr>
        <p:blipFill>
          <a:blip r:embed="rId2" cstate="email"/>
          <a:srcRect r="14760"/>
          <a:stretch>
            <a:fillRect/>
          </a:stretch>
        </p:blipFill>
        <p:spPr bwMode="auto">
          <a:xfrm>
            <a:off x="323528" y="3068960"/>
            <a:ext cx="4248472" cy="292714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2228" name="Picture 4" descr="http://malishsport.ru/images/product/l/2561cf2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548680"/>
            <a:ext cx="1671129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Игра «Носильщики»</a:t>
            </a:r>
            <a:endParaRPr lang="ru-RU" b="1" cap="none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55776" y="1124744"/>
            <a:ext cx="4005226" cy="5338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899592" y="260648"/>
            <a:ext cx="7920880" cy="56166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	В своей презентации я хочу поделиться опытом работы по теме «Ознакомление детей старшего  дошкольного возраста с  русской народной игрой «Городки» через кружковую работу.</a:t>
            </a:r>
          </a:p>
          <a:p>
            <a:pPr algn="just"/>
            <a:r>
              <a:rPr lang="ru-RU" dirty="0" smtClean="0"/>
              <a:t>	В </a:t>
            </a:r>
            <a:r>
              <a:rPr lang="en-US" dirty="0" smtClean="0"/>
              <a:t>I</a:t>
            </a:r>
            <a:r>
              <a:rPr lang="ru-RU" dirty="0" smtClean="0"/>
              <a:t> части – занятия с  детьми старшей группы.</a:t>
            </a:r>
          </a:p>
          <a:p>
            <a:pPr algn="just"/>
            <a:r>
              <a:rPr lang="ru-RU" dirty="0" smtClean="0"/>
              <a:t>	Во </a:t>
            </a:r>
            <a:r>
              <a:rPr lang="en-US" dirty="0" smtClean="0"/>
              <a:t>II</a:t>
            </a:r>
            <a:r>
              <a:rPr lang="ru-RU" dirty="0" smtClean="0"/>
              <a:t> части – с детьми подготовительной группы.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03648" y="1484784"/>
            <a:ext cx="6480720" cy="4800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619672" y="116632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Беседа</a:t>
            </a:r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«Путешествие в удивительный город»</a:t>
            </a:r>
            <a:br>
              <a:rPr lang="ru-RU" sz="36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188640"/>
            <a:ext cx="1296143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ru-RU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Часть</a:t>
            </a:r>
            <a:endParaRPr lang="ru-RU" dirty="0">
              <a:ln w="11430"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388424" cy="86409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Знакомимся с фигурами</a:t>
            </a:r>
            <a:endParaRPr lang="ru-RU" b="1" cap="none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1052736"/>
            <a:ext cx="4042544" cy="5390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971406">
            <a:off x="6300192" y="3284984"/>
            <a:ext cx="2232248" cy="29763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80728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Строим фигуры сами</a:t>
            </a:r>
            <a:endParaRPr lang="ru-RU" b="1" cap="none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20826572">
            <a:off x="477740" y="3898044"/>
            <a:ext cx="3183633" cy="2387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3794" name="Picture 2" descr="I:\презентация городки\фото городки 2\DSCF06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980728"/>
            <a:ext cx="3514232" cy="3112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Разгадываем    кроссворды</a:t>
            </a:r>
            <a:r>
              <a:rPr lang="en-US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по теме: «Фигуры»</a:t>
            </a:r>
          </a:p>
        </p:txBody>
      </p:sp>
      <p:pic>
        <p:nvPicPr>
          <p:cNvPr id="29698" name="Picture 2" descr="I:\презентация городки\фото городки 2\DSCF06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366113" y="594328"/>
            <a:ext cx="4627799" cy="4392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75848" cy="864096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Упражнение «Передай биту»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581128"/>
            <a:ext cx="4104456" cy="792088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«Передай биту спереди»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5301208"/>
            <a:ext cx="4572001" cy="936104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400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«Передай биту за спиной»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980728"/>
            <a:ext cx="4248472" cy="3457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194" name="Picture 2" descr="I:\презентация городки\Городки ФОТО\DSCF04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5489" y="1700808"/>
            <a:ext cx="4608511" cy="3456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80728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Игра «Кто дальше»</a:t>
            </a:r>
            <a:endParaRPr lang="ru-RU" b="1" cap="none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22" name="Picture 2" descr="I:\презентация городки\фото городки 2\DSCF06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1052736"/>
            <a:ext cx="4194466" cy="55926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Игра «Угадай,  у кого городок»</a:t>
            </a:r>
          </a:p>
        </p:txBody>
      </p:sp>
      <p:pic>
        <p:nvPicPr>
          <p:cNvPr id="32770" name="Picture 2" descr="I:\презентация городки\фото городки 2\DSCF06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1124744"/>
            <a:ext cx="4104456" cy="54726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966</TotalTime>
  <Words>70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ГОРОДКИ -  русская народная игра  </vt:lpstr>
      <vt:lpstr>Слайд 2</vt:lpstr>
      <vt:lpstr>Слайд 3</vt:lpstr>
      <vt:lpstr>Знакомимся с фигурами</vt:lpstr>
      <vt:lpstr>Строим фигуры сами</vt:lpstr>
      <vt:lpstr>Разгадываем    кроссворды по теме: «Фигуры»</vt:lpstr>
      <vt:lpstr>Упражнение «Передай биту»</vt:lpstr>
      <vt:lpstr>Игра «Кто дальше»</vt:lpstr>
      <vt:lpstr>Игра «Угадай,  у кого городок»</vt:lpstr>
      <vt:lpstr>Игра «Носильщики»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«ГОРОДКИ -  русская народная игра»</dc:title>
  <dc:creator>MssCrp</dc:creator>
  <cp:lastModifiedBy>Filin</cp:lastModifiedBy>
  <cp:revision>105</cp:revision>
  <dcterms:created xsi:type="dcterms:W3CDTF">2015-10-24T16:01:15Z</dcterms:created>
  <dcterms:modified xsi:type="dcterms:W3CDTF">2016-03-31T19:06:59Z</dcterms:modified>
</cp:coreProperties>
</file>