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7" r:id="rId9"/>
    <p:sldId id="262" r:id="rId10"/>
    <p:sldId id="268" r:id="rId11"/>
    <p:sldId id="263" r:id="rId12"/>
    <p:sldId id="264" r:id="rId13"/>
    <p:sldId id="265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4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128A-905E-4140-BC70-64593397392D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7B83-68E1-4CBC-91B1-63D588BED6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128A-905E-4140-BC70-64593397392D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7B83-68E1-4CBC-91B1-63D588BED6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128A-905E-4140-BC70-64593397392D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7B83-68E1-4CBC-91B1-63D588BED6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128A-905E-4140-BC70-64593397392D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7B83-68E1-4CBC-91B1-63D588BED6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128A-905E-4140-BC70-64593397392D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7B83-68E1-4CBC-91B1-63D588BED6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128A-905E-4140-BC70-64593397392D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7B83-68E1-4CBC-91B1-63D588BED6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128A-905E-4140-BC70-64593397392D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7B83-68E1-4CBC-91B1-63D588BED6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128A-905E-4140-BC70-64593397392D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7B83-68E1-4CBC-91B1-63D588BED6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128A-905E-4140-BC70-64593397392D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7B83-68E1-4CBC-91B1-63D588BED6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128A-905E-4140-BC70-64593397392D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7B83-68E1-4CBC-91B1-63D588BED6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128A-905E-4140-BC70-64593397392D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9E87B83-68E1-4CBC-91B1-63D588BED6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D61128A-905E-4140-BC70-64593397392D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9E87B83-68E1-4CBC-91B1-63D588BED62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omogaja_delat_uroki_trahnul_prikolnuu_odnoklassnitsu_mackenzie_2015_siterip_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15616" y="362291"/>
            <a:ext cx="6768752" cy="466949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9552" y="5157192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/>
              <a:t>Подготовила: инструктор по физической культуре ГБДОУ детский сад № 33  комбинированного вида Петродворцового района  г. Санкт-Петербурга     Удодова Елена Анатольевна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Прямая со стрелкой 25"/>
          <p:cNvCxnSpPr/>
          <p:nvPr/>
        </p:nvCxnSpPr>
        <p:spPr>
          <a:xfrm flipV="1">
            <a:off x="-468560" y="1772816"/>
            <a:ext cx="0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475656" y="1052736"/>
            <a:ext cx="6568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Больше ешь фруктов и овощей</a:t>
            </a:r>
            <a:endParaRPr lang="ru-RU" sz="3600" dirty="0"/>
          </a:p>
        </p:txBody>
      </p:sp>
      <p:pic>
        <p:nvPicPr>
          <p:cNvPr id="4" name="Рисунок 3" descr="Healthy-Snacks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43609" y="1916833"/>
            <a:ext cx="6984775" cy="4652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Прямая со стрелкой 25"/>
          <p:cNvCxnSpPr/>
          <p:nvPr/>
        </p:nvCxnSpPr>
        <p:spPr>
          <a:xfrm flipV="1">
            <a:off x="-468560" y="1772816"/>
            <a:ext cx="0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491880" y="908720"/>
            <a:ext cx="23535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Закаляйся</a:t>
            </a:r>
            <a:endParaRPr lang="ru-RU" sz="3600" dirty="0"/>
          </a:p>
        </p:txBody>
      </p:sp>
      <p:pic>
        <p:nvPicPr>
          <p:cNvPr id="4" name="Рисунок 3" descr="10-1024x76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75656" y="1772816"/>
            <a:ext cx="6408712" cy="48002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Прямая со стрелкой 25"/>
          <p:cNvCxnSpPr/>
          <p:nvPr/>
        </p:nvCxnSpPr>
        <p:spPr>
          <a:xfrm flipV="1">
            <a:off x="-468560" y="1772816"/>
            <a:ext cx="0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563888" y="1052736"/>
            <a:ext cx="1749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Плавай</a:t>
            </a:r>
            <a:endParaRPr lang="ru-RU" sz="3600" dirty="0"/>
          </a:p>
        </p:txBody>
      </p:sp>
      <p:pic>
        <p:nvPicPr>
          <p:cNvPr id="4" name="Рисунок 3" descr="phpDOAoMV.jpe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15616" y="1772816"/>
            <a:ext cx="7200800" cy="47885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Прямая со стрелкой 25"/>
          <p:cNvCxnSpPr/>
          <p:nvPr/>
        </p:nvCxnSpPr>
        <p:spPr>
          <a:xfrm flipV="1">
            <a:off x="-468560" y="1772816"/>
            <a:ext cx="0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99592" y="980728"/>
            <a:ext cx="7301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Поддерживай чистоту своего тела</a:t>
            </a:r>
            <a:endParaRPr lang="ru-RU" sz="3600" dirty="0"/>
          </a:p>
        </p:txBody>
      </p:sp>
      <p:pic>
        <p:nvPicPr>
          <p:cNvPr id="5" name="Рисунок 4" descr="eurocaro-b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87624" y="1916832"/>
            <a:ext cx="6840760" cy="46531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Прямая со стрелкой 25"/>
          <p:cNvCxnSpPr/>
          <p:nvPr/>
        </p:nvCxnSpPr>
        <p:spPr>
          <a:xfrm flipV="1">
            <a:off x="-468560" y="1772816"/>
            <a:ext cx="0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39552" y="1052736"/>
            <a:ext cx="83887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Мой руки перед едой и после прогулки</a:t>
            </a:r>
            <a:endParaRPr lang="ru-RU" sz="3600" dirty="0"/>
          </a:p>
        </p:txBody>
      </p:sp>
      <p:pic>
        <p:nvPicPr>
          <p:cNvPr id="4" name="Рисунок 3" descr="image05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15616" y="1916832"/>
            <a:ext cx="7056784" cy="46010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Прямая со стрелкой 25"/>
          <p:cNvCxnSpPr/>
          <p:nvPr/>
        </p:nvCxnSpPr>
        <p:spPr>
          <a:xfrm flipV="1">
            <a:off x="-468560" y="1772816"/>
            <a:ext cx="0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11560" y="836712"/>
            <a:ext cx="7579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Занимайся физкультурой и играй в</a:t>
            </a:r>
          </a:p>
          <a:p>
            <a:r>
              <a:rPr lang="ru-RU" sz="3600" dirty="0" smtClean="0"/>
              <a:t> подвижные игры</a:t>
            </a:r>
            <a:endParaRPr lang="ru-RU" sz="3600" dirty="0"/>
          </a:p>
        </p:txBody>
      </p:sp>
      <p:pic>
        <p:nvPicPr>
          <p:cNvPr id="5" name="Рисунок 4" descr="iuuq_NV_00npdibebe_SL_dpn0xq_NK_dpoufou0vqmpbet031230160tvnnfs_NK_wbdbujpo_SL_kqh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68270" y="1844824"/>
            <a:ext cx="3569745" cy="4392488"/>
          </a:xfrm>
          <a:prstGeom prst="rect">
            <a:avLst/>
          </a:prstGeom>
        </p:spPr>
      </p:pic>
      <p:pic>
        <p:nvPicPr>
          <p:cNvPr id="6" name="Рисунок 5" descr="490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9512" y="3212976"/>
            <a:ext cx="5008412" cy="3305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Прямая со стрелкой 25"/>
          <p:cNvCxnSpPr/>
          <p:nvPr/>
        </p:nvCxnSpPr>
        <p:spPr>
          <a:xfrm flipV="1">
            <a:off x="-468560" y="1772816"/>
            <a:ext cx="0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331640" y="980728"/>
            <a:ext cx="6928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Больше гуляй на свежем воздухе</a:t>
            </a:r>
            <a:endParaRPr lang="ru-RU" sz="3600" dirty="0"/>
          </a:p>
        </p:txBody>
      </p:sp>
      <p:pic>
        <p:nvPicPr>
          <p:cNvPr id="4" name="Рисунок 3" descr="11989474-Family-on-bikes-in-the-park-in-autumn-Stock-Photo-cyclin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59632" y="1988840"/>
            <a:ext cx="6809995" cy="4536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Прямая со стрелкой 25"/>
          <p:cNvCxnSpPr/>
          <p:nvPr/>
        </p:nvCxnSpPr>
        <p:spPr>
          <a:xfrm flipV="1">
            <a:off x="-468560" y="1772816"/>
            <a:ext cx="0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259632" y="908720"/>
            <a:ext cx="6679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Не сиди долго за компьютером</a:t>
            </a:r>
            <a:endParaRPr lang="ru-RU" sz="3600" dirty="0"/>
          </a:p>
        </p:txBody>
      </p:sp>
      <p:pic>
        <p:nvPicPr>
          <p:cNvPr id="4" name="Рисунок 3" descr="683_871_v_g_Lasteaiaopetajate_koolitus_olgu_tanapaevane_bu65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83636" y="1916832"/>
            <a:ext cx="6336704" cy="475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Прямая со стрелкой 25"/>
          <p:cNvCxnSpPr/>
          <p:nvPr/>
        </p:nvCxnSpPr>
        <p:spPr>
          <a:xfrm flipV="1">
            <a:off x="-468560" y="1772816"/>
            <a:ext cx="0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979712" y="1124744"/>
            <a:ext cx="49335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Во время ложись спать</a:t>
            </a:r>
            <a:endParaRPr lang="ru-RU" sz="3600" dirty="0"/>
          </a:p>
        </p:txBody>
      </p:sp>
      <p:pic>
        <p:nvPicPr>
          <p:cNvPr id="1026" name="Picture 2" descr="E:\Здоровый образ дети фото\ребенок-спит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1916832"/>
            <a:ext cx="7990856" cy="4494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Прямая со стрелкой 25"/>
          <p:cNvCxnSpPr/>
          <p:nvPr/>
        </p:nvCxnSpPr>
        <p:spPr>
          <a:xfrm flipV="1">
            <a:off x="-468560" y="1772816"/>
            <a:ext cx="0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547664" y="836712"/>
            <a:ext cx="61993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И ты вырастешь здоровым,</a:t>
            </a:r>
          </a:p>
          <a:p>
            <a:r>
              <a:rPr lang="ru-RU" sz="3600" dirty="0" smtClean="0"/>
              <a:t> жизнерадостным ребенком!</a:t>
            </a:r>
            <a:endParaRPr lang="ru-RU" sz="3600" dirty="0"/>
          </a:p>
        </p:txBody>
      </p:sp>
      <p:pic>
        <p:nvPicPr>
          <p:cNvPr id="4" name="Рисунок 3" descr="deti-na-snegu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87624" y="2132856"/>
            <a:ext cx="6840760" cy="4557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899592" y="1628800"/>
            <a:ext cx="2232248" cy="1130424"/>
          </a:xfrm>
          <a:prstGeom prst="ellipse">
            <a:avLst/>
          </a:prstGeom>
        </p:spPr>
        <p:style>
          <a:lnRef idx="1">
            <a:schemeClr val="accent6"/>
          </a:lnRef>
          <a:fillRef idx="1002">
            <a:schemeClr val="lt1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Отказ от вредных привычек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635896" y="2780928"/>
            <a:ext cx="2232248" cy="1130424"/>
          </a:xfrm>
          <a:prstGeom prst="ellipse">
            <a:avLst/>
          </a:prstGeom>
        </p:spPr>
        <p:style>
          <a:lnRef idx="1">
            <a:schemeClr val="accent6"/>
          </a:lnRef>
          <a:fillRef idx="1002">
            <a:schemeClr val="lt1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ЗОЖ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372200" y="1772816"/>
            <a:ext cx="2232248" cy="1130424"/>
          </a:xfrm>
          <a:prstGeom prst="ellipse">
            <a:avLst/>
          </a:prstGeom>
        </p:spPr>
        <p:style>
          <a:lnRef idx="1">
            <a:schemeClr val="accent6"/>
          </a:lnRef>
          <a:fillRef idx="1002">
            <a:schemeClr val="lt1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Закаливание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372200" y="3861048"/>
            <a:ext cx="2232248" cy="1130424"/>
          </a:xfrm>
          <a:prstGeom prst="ellipse">
            <a:avLst/>
          </a:prstGeom>
        </p:spPr>
        <p:style>
          <a:lnRef idx="1">
            <a:schemeClr val="accent6"/>
          </a:lnRef>
          <a:fillRef idx="1002">
            <a:schemeClr val="lt1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Соблюдение режима дня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347864" y="4941168"/>
            <a:ext cx="2232248" cy="1130424"/>
          </a:xfrm>
          <a:prstGeom prst="ellipse">
            <a:avLst/>
          </a:prstGeom>
        </p:spPr>
        <p:style>
          <a:lnRef idx="1">
            <a:schemeClr val="accent6"/>
          </a:lnRef>
          <a:fillRef idx="1002">
            <a:schemeClr val="lt1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Соблюдение норм гигиены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779912" y="980728"/>
            <a:ext cx="2232248" cy="1130424"/>
          </a:xfrm>
          <a:prstGeom prst="ellipse">
            <a:avLst/>
          </a:prstGeom>
        </p:spPr>
        <p:style>
          <a:lnRef idx="1">
            <a:schemeClr val="accent6"/>
          </a:lnRef>
          <a:fillRef idx="1002">
            <a:schemeClr val="lt1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Правильное питание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827584" y="3501008"/>
            <a:ext cx="2376264" cy="1152128"/>
          </a:xfrm>
          <a:prstGeom prst="ellipse">
            <a:avLst/>
          </a:prstGeom>
        </p:spPr>
        <p:style>
          <a:lnRef idx="1">
            <a:schemeClr val="accent6"/>
          </a:lnRef>
          <a:fillRef idx="1002">
            <a:schemeClr val="lt1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Занятие физкультурой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19" name="Прямая со стрелкой 18"/>
          <p:cNvCxnSpPr>
            <a:stCxn id="5" idx="4"/>
            <a:endCxn id="15" idx="0"/>
          </p:cNvCxnSpPr>
          <p:nvPr/>
        </p:nvCxnSpPr>
        <p:spPr>
          <a:xfrm flipH="1">
            <a:off x="4463988" y="3911352"/>
            <a:ext cx="288032" cy="102981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5" idx="0"/>
            <a:endCxn id="16" idx="4"/>
          </p:cNvCxnSpPr>
          <p:nvPr/>
        </p:nvCxnSpPr>
        <p:spPr>
          <a:xfrm flipV="1">
            <a:off x="4752020" y="2111152"/>
            <a:ext cx="144016" cy="66977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-468560" y="1772816"/>
            <a:ext cx="0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5" idx="1"/>
            <a:endCxn id="4" idx="5"/>
          </p:cNvCxnSpPr>
          <p:nvPr/>
        </p:nvCxnSpPr>
        <p:spPr>
          <a:xfrm flipH="1" flipV="1">
            <a:off x="2804935" y="2593677"/>
            <a:ext cx="1157866" cy="35279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5" idx="7"/>
            <a:endCxn id="13" idx="3"/>
          </p:cNvCxnSpPr>
          <p:nvPr/>
        </p:nvCxnSpPr>
        <p:spPr>
          <a:xfrm flipV="1">
            <a:off x="5541239" y="2737693"/>
            <a:ext cx="1157866" cy="20878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5580112" y="3717032"/>
            <a:ext cx="1512168" cy="14401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5" idx="2"/>
            <a:endCxn id="17" idx="7"/>
          </p:cNvCxnSpPr>
          <p:nvPr/>
        </p:nvCxnSpPr>
        <p:spPr>
          <a:xfrm flipH="1">
            <a:off x="2855852" y="3346140"/>
            <a:ext cx="780044" cy="323593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Прямая со стрелкой 25"/>
          <p:cNvCxnSpPr/>
          <p:nvPr/>
        </p:nvCxnSpPr>
        <p:spPr>
          <a:xfrm flipV="1">
            <a:off x="-468560" y="1772816"/>
            <a:ext cx="0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051720" y="908720"/>
            <a:ext cx="5539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Спасибо за внимание!</a:t>
            </a:r>
            <a:endParaRPr lang="ru-RU" sz="3600" dirty="0"/>
          </a:p>
        </p:txBody>
      </p:sp>
      <p:pic>
        <p:nvPicPr>
          <p:cNvPr id="4" name="Рисунок 3" descr="03-slid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11560" y="1844824"/>
            <a:ext cx="8053710" cy="475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Прямая со стрелкой 25"/>
          <p:cNvCxnSpPr/>
          <p:nvPr/>
        </p:nvCxnSpPr>
        <p:spPr>
          <a:xfrm flipV="1">
            <a:off x="-468560" y="1772816"/>
            <a:ext cx="0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195736" y="1196752"/>
            <a:ext cx="5168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По утрам делай зарядку</a:t>
            </a:r>
            <a:endParaRPr lang="ru-RU" sz="3600" dirty="0"/>
          </a:p>
        </p:txBody>
      </p:sp>
      <p:pic>
        <p:nvPicPr>
          <p:cNvPr id="21" name="Рисунок 20" descr="snova-v-forme-posle-rodov-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47664" y="2204864"/>
            <a:ext cx="6120680" cy="4425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Прямая со стрелкой 25"/>
          <p:cNvCxnSpPr/>
          <p:nvPr/>
        </p:nvCxnSpPr>
        <p:spPr>
          <a:xfrm flipV="1">
            <a:off x="-468560" y="1772816"/>
            <a:ext cx="0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331640" y="1340768"/>
            <a:ext cx="6810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/>
              <a:t>Утром и перед сном чисти зубы</a:t>
            </a:r>
            <a:endParaRPr lang="ru-RU" sz="3600" dirty="0"/>
          </a:p>
        </p:txBody>
      </p:sp>
      <p:pic>
        <p:nvPicPr>
          <p:cNvPr id="4" name="Рисунок 3" descr="colgate-ik-sh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03648" y="2204864"/>
            <a:ext cx="6372708" cy="4248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Прямая со стрелкой 25"/>
          <p:cNvCxnSpPr/>
          <p:nvPr/>
        </p:nvCxnSpPr>
        <p:spPr>
          <a:xfrm flipV="1">
            <a:off x="-468560" y="1772816"/>
            <a:ext cx="0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555776" y="1052736"/>
            <a:ext cx="4341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Правильно питайся</a:t>
            </a:r>
            <a:endParaRPr lang="ru-RU" sz="3600" dirty="0"/>
          </a:p>
        </p:txBody>
      </p:sp>
      <p:pic>
        <p:nvPicPr>
          <p:cNvPr id="4" name="Рисунок 3" descr="Top-10-Healthiest-Food-According-To-Forbes-1024x81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47664" y="1772816"/>
            <a:ext cx="5976664" cy="4780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Прямая со стрелкой 25"/>
          <p:cNvCxnSpPr/>
          <p:nvPr/>
        </p:nvCxnSpPr>
        <p:spPr>
          <a:xfrm flipV="1">
            <a:off x="-468560" y="1772816"/>
            <a:ext cx="0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059832" y="1124744"/>
            <a:ext cx="3097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Не ешь чипсы</a:t>
            </a:r>
            <a:endParaRPr lang="ru-RU" sz="3600" dirty="0"/>
          </a:p>
        </p:txBody>
      </p:sp>
      <p:pic>
        <p:nvPicPr>
          <p:cNvPr id="4" name="Рисунок 3" descr="salt-and-vinegar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59632" y="1988840"/>
            <a:ext cx="6984776" cy="4653607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259632" y="1988840"/>
            <a:ext cx="6984776" cy="468052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1259632" y="1988840"/>
            <a:ext cx="6984776" cy="46531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Прямая со стрелкой 25"/>
          <p:cNvCxnSpPr/>
          <p:nvPr/>
        </p:nvCxnSpPr>
        <p:spPr>
          <a:xfrm flipV="1">
            <a:off x="-468560" y="1772816"/>
            <a:ext cx="0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051720" y="1052736"/>
            <a:ext cx="5000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Не ешь много сладкого</a:t>
            </a:r>
            <a:endParaRPr lang="ru-RU" sz="3600" dirty="0"/>
          </a:p>
        </p:txBody>
      </p:sp>
      <p:pic>
        <p:nvPicPr>
          <p:cNvPr id="4" name="Рисунок 3" descr="32c3a5fd48b5c2d52ea6e1a6ca12728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619672" y="1988840"/>
            <a:ext cx="5884887" cy="4460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9632" y="1124744"/>
            <a:ext cx="6923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Не пей Кока-Колу и Пепси-Колу</a:t>
            </a:r>
            <a:endParaRPr lang="ru-RU" sz="3600" dirty="0"/>
          </a:p>
        </p:txBody>
      </p:sp>
      <p:pic>
        <p:nvPicPr>
          <p:cNvPr id="4" name="Рисунок 3" descr="o-COCACOLA-JOB-CUTS-facebook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59632" y="1916832"/>
            <a:ext cx="6840760" cy="4560507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 flipH="1">
            <a:off x="1259632" y="1916832"/>
            <a:ext cx="6840760" cy="453650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 flipV="1">
            <a:off x="1331640" y="1916832"/>
            <a:ext cx="6768752" cy="453650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Прямая со стрелкой 25"/>
          <p:cNvCxnSpPr/>
          <p:nvPr/>
        </p:nvCxnSpPr>
        <p:spPr>
          <a:xfrm flipV="1">
            <a:off x="-468560" y="1772816"/>
            <a:ext cx="0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 descr="obezita-dieta_dreamstime (2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03648" y="2060848"/>
            <a:ext cx="6652342" cy="44371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99792" y="1052736"/>
            <a:ext cx="4069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Не ешь «фаст фуд»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</TotalTime>
  <Words>120</Words>
  <Application>Microsoft Office PowerPoint</Application>
  <PresentationFormat>Экран (4:3)</PresentationFormat>
  <Paragraphs>28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Ivan</dc:creator>
  <cp:lastModifiedBy>Ivan</cp:lastModifiedBy>
  <cp:revision>26</cp:revision>
  <dcterms:created xsi:type="dcterms:W3CDTF">2016-03-27T11:33:02Z</dcterms:created>
  <dcterms:modified xsi:type="dcterms:W3CDTF">2016-03-31T19:44:47Z</dcterms:modified>
</cp:coreProperties>
</file>