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19C268-32C6-4F9C-8211-3706D5D796B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30B466-06EB-4375-A165-62885B2A2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fw.so/uploads/posts/2010-02/1265884020_t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8028384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636912"/>
            <a:ext cx="7272808" cy="12961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</a:rPr>
              <a:t>ЗИМНИЕ ОЛИМПИЙСКИЕ ВИДЫ СПОРТА</a:t>
            </a:r>
            <a:endParaRPr lang="ru-RU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56792"/>
            <a:ext cx="2016224" cy="47525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Скелетон  – это скоростной спуск на </a:t>
            </a:r>
            <a:r>
              <a:rPr lang="ru-RU" sz="2400" dirty="0" err="1" smtClean="0"/>
              <a:t>двухполоз-ных</a:t>
            </a:r>
            <a:r>
              <a:rPr lang="ru-RU" sz="2400" dirty="0" smtClean="0"/>
              <a:t> санях с утяжеленной рамой по </a:t>
            </a:r>
            <a:r>
              <a:rPr lang="ru-RU" sz="2400" dirty="0" err="1" smtClean="0"/>
              <a:t>саннобобс-лейной</a:t>
            </a:r>
            <a:r>
              <a:rPr lang="ru-RU" sz="2400" dirty="0" smtClean="0"/>
              <a:t> трассе.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7416824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СКЕЛЕТОН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img-2005-02.photosight.ru/22/769735.jpg"/>
          <p:cNvPicPr>
            <a:picLocks noChangeAspect="1" noChangeArrowheads="1"/>
          </p:cNvPicPr>
          <p:nvPr/>
        </p:nvPicPr>
        <p:blipFill>
          <a:blip r:embed="rId2" cstate="print"/>
          <a:srcRect l="3898" b="5301"/>
          <a:stretch>
            <a:fillRect/>
          </a:stretch>
        </p:blipFill>
        <p:spPr bwMode="auto">
          <a:xfrm>
            <a:off x="2483768" y="1556792"/>
            <a:ext cx="6444208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2376264" cy="5040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Фигурное катание  – зимний вид спорта, предполагающий перемещение спортсменов по льду на коньках с выполнением дополнительных элементов, обычно под музыку.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7416824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ФИГУРНОЕ   КАТАНИЕ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tribuna.ru/upload/iblock/d86/d86f9b3fb8882c16f0c4824c0d3238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5949027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2016224" cy="49685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Сноуборд  – самый молодой из лыжных видов спорта, который заключается в спуске с заснеженных склонов гор на </a:t>
            </a:r>
            <a:r>
              <a:rPr lang="ru-RU" sz="2400" dirty="0" err="1" smtClean="0"/>
              <a:t>спсноуборде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7416824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С</a:t>
            </a:r>
            <a:r>
              <a:rPr lang="ru-RU" sz="4800" dirty="0" smtClean="0">
                <a:solidFill>
                  <a:srgbClr val="7030A0"/>
                </a:solidFill>
              </a:rPr>
              <a:t>НОУБОРДИНГ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" name="Picture 2" descr="http://joobili.com/img/20101103/jb1288786736253R106748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5715000" cy="498157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2-999-999.ru/files/image/rss/sn/Akhatova_Ionson_2009_01_11_Reuters_Tobias-Schwa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6294512" cy="50989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1656184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1656184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2016224" cy="49685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Зимний </a:t>
            </a:r>
            <a:r>
              <a:rPr lang="ru-RU" sz="2400" dirty="0"/>
              <a:t>олимпийский вид спорта, сочетающий лыжную гонку со стрельбой из </a:t>
            </a:r>
            <a:r>
              <a:rPr lang="ru-RU" sz="2400" dirty="0" smtClean="0"/>
              <a:t>малокали-берной </a:t>
            </a:r>
            <a:r>
              <a:rPr lang="ru-RU" sz="2400" dirty="0"/>
              <a:t>винтовки.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88640"/>
            <a:ext cx="712879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БИАТЛОН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1.liveinternet.ru/images/attach/c/1/53/887/538871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3190875" cy="5314951"/>
          </a:xfrm>
          <a:prstGeom prst="rect">
            <a:avLst/>
          </a:prstGeom>
          <a:noFill/>
        </p:spPr>
      </p:pic>
      <p:pic>
        <p:nvPicPr>
          <p:cNvPr id="55300" name="Picture 4" descr="http://i033.radikal.ru/1004/6f/615585a3a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536504" cy="3402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620688"/>
            <a:ext cx="4392488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Стрельба по мишени</a:t>
            </a:r>
            <a:endParaRPr lang="ru-RU" sz="32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1656184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1656184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56792"/>
            <a:ext cx="2232248" cy="46085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Лыжные гонки  – гонки на лыжах на определенную дистанцию по специально </a:t>
            </a:r>
            <a:r>
              <a:rPr lang="ru-RU" sz="2400" dirty="0" smtClean="0"/>
              <a:t>подготовлен-ной </a:t>
            </a:r>
            <a:r>
              <a:rPr lang="ru-RU" sz="2400" dirty="0"/>
              <a:t>трассе.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88640"/>
            <a:ext cx="712879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ЛЫЖНЫЙ СПОРТ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4274" name="Picture 2" descr="http://susanin.udm.ru/upload/resize_cache/iblock/17a/469_1000_1/98f833ba-fb95-4a27-aa47-7bb74c2512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5845109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1656184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1656184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2016224" cy="49685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Скоростной бег на коньках </a:t>
            </a:r>
            <a:r>
              <a:rPr lang="ru-RU" sz="2400" dirty="0" smtClean="0"/>
              <a:t>–разновид-ность конькобеж-ного </a:t>
            </a:r>
            <a:r>
              <a:rPr lang="ru-RU" sz="2400" dirty="0"/>
              <a:t>спорта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88640"/>
            <a:ext cx="712879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КОНЬКОБЕЖНЫЙ СПОРТ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8370" name="Picture 2" descr="http://www.sportoboz.ru/uploads/posts/foto/oi2008/13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44391"/>
            <a:ext cx="5976664" cy="489167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1656184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1656184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56792"/>
            <a:ext cx="2016224" cy="4680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Бобслей  – скоростной спуск по специальной ледовой трассе в виде желоба на санях (бобах)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88640"/>
            <a:ext cx="712879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БОБСЛЕЙ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7346" name="Picture 2" descr="http://www.tourtrans.ru/ipb/uploads/post-32759-0-33848000-1356948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5688632" cy="464403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1656184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1656184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2160240" cy="49685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Керлинг  – командная спортивная игра на ледяной </a:t>
            </a:r>
            <a:r>
              <a:rPr lang="ru-RU" sz="2000" dirty="0" smtClean="0"/>
              <a:t>площадке, в </a:t>
            </a:r>
            <a:r>
              <a:rPr lang="ru-RU" sz="2000" dirty="0"/>
              <a:t>процессе </a:t>
            </a:r>
            <a:r>
              <a:rPr lang="ru-RU" sz="2000" dirty="0" smtClean="0"/>
              <a:t>которой команды </a:t>
            </a:r>
            <a:r>
              <a:rPr lang="ru-RU" sz="2000" dirty="0"/>
              <a:t>поочередно пускают по льду специальные тяжелые гранитные снаряды («камни»)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88640"/>
            <a:ext cx="712879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7030A0"/>
                </a:solidFill>
              </a:rPr>
              <a:t>К</a:t>
            </a:r>
            <a:r>
              <a:rPr lang="ru-RU" sz="5400" dirty="0" smtClean="0">
                <a:solidFill>
                  <a:srgbClr val="7030A0"/>
                </a:solidFill>
              </a:rPr>
              <a:t>ЕРЛИНГ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6322" name="Picture 2" descr="http://img1.liveinternet.ru/images/attach/c/1/55/435/55435613_1266658890_image_3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628536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nkazan.ru/wp-content/uploads/2010/03/IMG_7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6408712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412776"/>
            <a:ext cx="2016224" cy="51125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Хоккей на льду  – спортивная игра, в ходе которой игроки двух команд, направляя клюшками шайбу </a:t>
            </a:r>
            <a:r>
              <a:rPr lang="ru-RU" sz="2400" dirty="0" smtClean="0"/>
              <a:t>и  </a:t>
            </a:r>
            <a:r>
              <a:rPr lang="ru-RU" sz="2400" dirty="0"/>
              <a:t>стремятся забросить ее в ворота противника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7416824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ХОККЕЙ НА ЛЬДУ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1656184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1656184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2016224" cy="44644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Санный спорт  – это скоростной спуск на одноместных и двухместных санях по </a:t>
            </a:r>
            <a:r>
              <a:rPr lang="ru-RU" sz="2400" dirty="0" err="1"/>
              <a:t>санно-бобслейной</a:t>
            </a:r>
            <a:r>
              <a:rPr lang="ru-RU" sz="2400" dirty="0"/>
              <a:t> </a:t>
            </a:r>
            <a:r>
              <a:rPr lang="ru-RU" sz="2400" dirty="0" smtClean="0"/>
              <a:t>трассе.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88640"/>
            <a:ext cx="712879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САННЫЙ СПОРТ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60420" name="Picture 4" descr="http://www.csmonitor.com/var/ezflow_site/storage/images/media/images/graphics/olympics/luge-main/7347224-1-eng-US/Luge-main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6336704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413</TotalTime>
  <Words>59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4</cp:revision>
  <dcterms:created xsi:type="dcterms:W3CDTF">2014-01-26T05:30:26Z</dcterms:created>
  <dcterms:modified xsi:type="dcterms:W3CDTF">2014-01-26T13:53:41Z</dcterms:modified>
</cp:coreProperties>
</file>