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643050"/>
            <a:ext cx="8458200" cy="435771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Calibri" pitchFamily="34" charset="0"/>
                <a:cs typeface="Calibri" pitchFamily="34" charset="0"/>
              </a:rPr>
              <a:t>Здоровьесберегающие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 аспекты 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в воспитании и развитии ребенка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> в соответствии с ФГОС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Д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О</a:t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Выполнила: старший воспитатель</a:t>
            </a:r>
            <a:br>
              <a:rPr lang="ru-RU" sz="1800" dirty="0" smtClean="0">
                <a:latin typeface="Calibri" pitchFamily="34" charset="0"/>
                <a:cs typeface="Calibri" pitchFamily="34" charset="0"/>
              </a:rPr>
            </a:br>
            <a:r>
              <a:rPr lang="ru-RU" sz="1800" dirty="0" smtClean="0">
                <a:latin typeface="Calibri" pitchFamily="34" charset="0"/>
                <a:cs typeface="Calibri" pitchFamily="34" charset="0"/>
              </a:rPr>
              <a:t>Широкова Татьяна Николаевна</a:t>
            </a:r>
            <a:br>
              <a:rPr lang="ru-RU" sz="1800" dirty="0" smtClean="0">
                <a:latin typeface="Calibri" pitchFamily="34" charset="0"/>
                <a:cs typeface="Calibri" pitchFamily="34" charset="0"/>
              </a:rPr>
            </a:br>
            <a:r>
              <a:rPr lang="ru-RU" sz="1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800" dirty="0" smtClean="0">
                <a:latin typeface="Calibri" pitchFamily="34" charset="0"/>
                <a:cs typeface="Calibri" pitchFamily="34" charset="0"/>
              </a:rPr>
            </a:br>
            <a:r>
              <a:rPr lang="ru-RU" sz="1800" dirty="0" smtClean="0">
                <a:latin typeface="Calibri" pitchFamily="34" charset="0"/>
                <a:cs typeface="Calibri" pitchFamily="34" charset="0"/>
              </a:rPr>
              <a:t>Нижний </a:t>
            </a:r>
            <a:r>
              <a:rPr lang="ru-RU" sz="1800" dirty="0" err="1" smtClean="0">
                <a:latin typeface="Calibri" pitchFamily="34" charset="0"/>
                <a:cs typeface="Calibri" pitchFamily="34" charset="0"/>
              </a:rPr>
              <a:t>новгород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1800" dirty="0" smtClean="0">
                <a:latin typeface="Calibri" pitchFamily="34" charset="0"/>
                <a:cs typeface="Calibri" pitchFamily="34" charset="0"/>
              </a:rPr>
            </a:br>
            <a:r>
              <a:rPr lang="ru-RU" sz="1800" dirty="0" smtClean="0">
                <a:latin typeface="Calibri" pitchFamily="34" charset="0"/>
                <a:cs typeface="Calibri" pitchFamily="34" charset="0"/>
              </a:rPr>
              <a:t>2015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Муниципальное бюджетное  дошкольное образовательное  учреждение   «Детский сад №275»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571480"/>
            <a:ext cx="735811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ребенок проявляет любознательность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Обладает начальными знаниями о себе, о природном и социальном мире, в котором он живет;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.; ребенок способен к принятию собственных решений, опираясь на свои знания и умения в различных видах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571480"/>
            <a:ext cx="5286412" cy="36433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Нормативно- правовая база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:</a:t>
            </a:r>
            <a:br>
              <a:rPr lang="ru-RU" sz="24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Федеральный закон РФ от 29.12.2012г. № 273 –ФЗ «Об образовании в Российской Федерации»: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направляет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дошкольное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образование на  сохранение и укрепление здоровья детей, создание условий  для воспитания и развития детей с ограниченными возможностями здоровья;</a:t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ipecouponsxyz.com/images/56a0ac8491c9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683530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sckoll23.ucoz.ru/_si/0/948414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143380"/>
            <a:ext cx="3333750" cy="22145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500042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ФГОС ДО ( утвержден </a:t>
            </a: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Приказом  Министерства образования и    науки Российской Федерации от 17 октября 2013 г. N 1155 </a:t>
            </a:r>
          </a:p>
          <a:p>
            <a:pPr marL="82296" indent="0" algn="just">
              <a:buNone/>
            </a:pPr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 "Об утверждении федерального государственного образовательного       стандарта дошкольного образования"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нацеливает на создание благоприятных условий для социализации    каждого ребенка в соответствии с его возрастными и индивидуальными особенностями.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2296" indent="0" algn="just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СанПиН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2.4.1.3049-13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Словарь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Здоровый образ жизни (ЗОЖ)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 – это активность самого человека, направленная на сохранение и укрепление здоровья Лисицын Ю.П.). </a:t>
            </a:r>
            <a:r>
              <a:rPr lang="ru-RU" sz="2000" i="1" dirty="0" smtClean="0">
                <a:latin typeface="Calibri" pitchFamily="34" charset="0"/>
                <a:cs typeface="Calibri" pitchFamily="34" charset="0"/>
              </a:rPr>
              <a:t>ЗОЖ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 – это поведение, базирующееся на санитарно-гигиенических нормативах и направленное на сохранение и укрепление здоровья, обеспечение высокого уровня трудоспособности, достижение активного долголетия (Международный терминологический словарь)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Закономерности </a:t>
            </a:r>
            <a:r>
              <a:rPr lang="ru-RU" sz="20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здоровьесберегающей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педагогики являются отражением тенденций становления и функционирования системы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здоровьесберегающей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деятельности в образовательных учреждениях.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Здоровье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 – это совокупность физических, психических, социальных качеств человека, являющихся основой его долголетия, осуществления творческих планов, создания семьи, рождения и воспитания детей, овладения достижениями культуры</a:t>
            </a:r>
          </a:p>
          <a:p>
            <a:pPr>
              <a:buNone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  <a:cs typeface="Calibri" pitchFamily="34" charset="0"/>
              </a:rPr>
            </a:b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Здоровьесберегающие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технологии в образовательном учреждении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 – это системно организованная деятельность, направленная на защиту здоровья детей и педагогов.</a:t>
            </a:r>
          </a:p>
          <a:p>
            <a:pPr algn="just"/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Здоровьесберегающие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образовательные технологии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 – это совокупность программ, приемов, методов организации учебно-воспитательного процесса, не наносящего вреда здоровью участников.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Культура здоровья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 – это компетентность в вопросах здоровья и следования принципам здорового образа жизни.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Мониторинг состояния здоровья учащихся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 - непрерывное отслеживание показателей здоровья, включающее в себя следующие параметры: динамические показатели острой и хронической заболеваемости, травматизма, количество пропущенных учебных дней по болезни, индекса физического здоровья. На основании анализа данных мониторинга составляются программы оздоровления учащихся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ru-RU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714884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Здоровьесберегающая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педагогика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 – это область знаний, характеризующая процесс реализации образовательными учреждениями функции сохранения и укрепления здоровья учащихся. Следуя идеям </a:t>
            </a:r>
            <a:r>
              <a:rPr lang="ru-RU" dirty="0" err="1" smtClean="0">
                <a:latin typeface="Calibri" pitchFamily="34" charset="0"/>
                <a:cs typeface="Calibri" pitchFamily="34" charset="0"/>
              </a:rPr>
              <a:t>здоровьесберегающей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 педагогики, для сохранения и укрепления здоровья детей важно использовать возможности самой педагогической науки и деятельность педагогов Тихомирова Л.Ф., 2004)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928662" y="1714488"/>
            <a:ext cx="73581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1.6. Стандарт направлен на решение следующих задач: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1) охраны и укрепления физического и психического здоровья детей, в том числе их эмоционального благополучия;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 descr="http://sckoll23.ucoz.ru/_si/0/948414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771" y="571480"/>
            <a:ext cx="3023441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ckoll23.ucoz.ru/_si/0/948414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28"/>
            <a:ext cx="2643206" cy="12249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2000240"/>
            <a:ext cx="77153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 создания благоприятных условий развития детей в соответствии с их возрастными и индивидуальными особенностями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социокультурных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ценностей и принятых в обществе правил и норм поведения в интересах человека, семьи, общества;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6)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формирования общей культуры личности детей, в том числе ценностей здорового образа жизни,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000108"/>
            <a:ext cx="700092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Физическое развитие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sckoll23.ucoz.ru/_si/0/948414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290"/>
            <a:ext cx="1714512" cy="800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ФГОС ДО п. 4,6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 Целевые ориентиры</a:t>
            </a:r>
            <a:endParaRPr lang="ru-RU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b="1" dirty="0" smtClean="0">
                <a:latin typeface="Calibri" pitchFamily="34" charset="0"/>
                <a:cs typeface="Calibri" pitchFamily="34" charset="0"/>
              </a:rPr>
              <a:t>Целевые ориентиры на этапе завершения дошкольного образования:</a:t>
            </a:r>
            <a:endParaRPr lang="ru-RU" sz="2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ru-RU" sz="2600" b="1" dirty="0" smtClean="0">
                <a:latin typeface="Calibri" pitchFamily="34" charset="0"/>
                <a:cs typeface="Calibri" pitchFamily="34" charset="0"/>
              </a:rPr>
              <a:t>ребенок овладевает основными культурными способами деятельности,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2600" b="1" dirty="0" smtClean="0">
                <a:latin typeface="Calibri" pitchFamily="34" charset="0"/>
                <a:cs typeface="Calibri" pitchFamily="34" charset="0"/>
              </a:rPr>
              <a:t>ребенок обладает установкой положительного отношения к миру</a:t>
            </a:r>
            <a:r>
              <a:rPr lang="ru-RU" sz="2600" dirty="0" smtClean="0">
                <a:latin typeface="Calibri" pitchFamily="34" charset="0"/>
                <a:cs typeface="Calibri" pitchFamily="34" charset="0"/>
              </a:rPr>
              <a:t>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2600" dirty="0" smtClean="0">
                <a:latin typeface="Calibri" pitchFamily="34" charset="0"/>
                <a:cs typeface="Calibri" pitchFamily="34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746</Words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Здоровьесберегающие  аспекты  в воспитании и развитии ребенка  в соответствии с ФГОС ДО   Выполнила: старший воспитатель Широкова Татьяна Николаевна  Нижний новгород 2015</vt:lpstr>
      <vt:lpstr>  Нормативно- правовая база: Федеральный закон РФ от 29.12.2012г. № 273 –ФЗ «Об образовании в Российской Федерации»: направляет дошкольное образование на  сохранение и укрепление здоровья детей, создание условий  для воспитания и развития детей с ограниченными возможностями здоровья; </vt:lpstr>
      <vt:lpstr>Слайд 3</vt:lpstr>
      <vt:lpstr>Словарь</vt:lpstr>
      <vt:lpstr>Слайд 5</vt:lpstr>
      <vt:lpstr>Слайд 6</vt:lpstr>
      <vt:lpstr>Слайд 7</vt:lpstr>
      <vt:lpstr>Слайд 8</vt:lpstr>
      <vt:lpstr>ФГОС ДО п. 4,6   Целевые ориентиры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2016-03-28T08:31:12Z</dcterms:created>
  <dcterms:modified xsi:type="dcterms:W3CDTF">2016-03-28T13:00:47Z</dcterms:modified>
</cp:coreProperties>
</file>