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78" r:id="rId5"/>
    <p:sldId id="274" r:id="rId6"/>
    <p:sldId id="277" r:id="rId7"/>
    <p:sldId id="267" r:id="rId8"/>
    <p:sldId id="276" r:id="rId9"/>
    <p:sldId id="258" r:id="rId10"/>
    <p:sldId id="259" r:id="rId11"/>
    <p:sldId id="260" r:id="rId12"/>
    <p:sldId id="261" r:id="rId13"/>
    <p:sldId id="270" r:id="rId14"/>
    <p:sldId id="263" r:id="rId15"/>
    <p:sldId id="268" r:id="rId16"/>
    <p:sldId id="264" r:id="rId17"/>
    <p:sldId id="265" r:id="rId18"/>
    <p:sldId id="266" r:id="rId19"/>
    <p:sldId id="271" r:id="rId20"/>
    <p:sldId id="273" r:id="rId21"/>
    <p:sldId id="275" r:id="rId22"/>
    <p:sldId id="272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2AE16"/>
    <a:srgbClr val="13B517"/>
    <a:srgbClr val="14C218"/>
    <a:srgbClr val="008A3E"/>
    <a:srgbClr val="1942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AA23-7D2E-4C0B-82F4-C0A0CF9B71C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D61B-3ACD-4448-9DD3-1BBC4B596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Муниципальное бюджетное дошкольное образовательное учреждение«детский сад №53» г.Арзамас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тему: «Весна- красна!»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 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Трушина Н.В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.Арзамас 2016г.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вросеть\Desktop\2deb127eae68eb8c5fc56fed42d9c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421484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росеть\Desktop\кар о вес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росеть\Desktop\кар о вес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росеть\Desktop\кар о вес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вросеть\Desktop\0006-006-Idjot-matushka-vesna-otvorjaj-ka-vor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росеть\Desktop\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вросеть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росеть\Desktop\к.о вес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росеть\Desktop\кар о вес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росеть\Desktop\кар о вес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вросеть\Desktop\кар о вес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AE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Цель:</a:t>
            </a:r>
            <a:r>
              <a:rPr lang="ru-RU" sz="2400" dirty="0" smtClean="0">
                <a:solidFill>
                  <a:srgbClr val="FFFF00"/>
                </a:solidFill>
              </a:rPr>
              <a:t> Знакомство детей с признаками весны.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FF00"/>
                </a:solidFill>
              </a:rPr>
              <a:t>Задачи: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1.Закрепить знания детей о весне, весенних приметах, о перелетных и зимующих птицах;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2.</a:t>
            </a:r>
            <a:r>
              <a:rPr lang="ru-RU" sz="2400" dirty="0" smtClean="0">
                <a:solidFill>
                  <a:srgbClr val="FFFF00"/>
                </a:solidFill>
              </a:rPr>
              <a:t>С</a:t>
            </a:r>
            <a:r>
              <a:rPr lang="ru-RU" sz="2400" dirty="0" smtClean="0">
                <a:solidFill>
                  <a:srgbClr val="FFFF00"/>
                </a:solidFill>
              </a:rPr>
              <a:t>овершенствовать </a:t>
            </a:r>
            <a:r>
              <a:rPr lang="ru-RU" sz="2400" dirty="0" smtClean="0">
                <a:solidFill>
                  <a:srgbClr val="FFFF00"/>
                </a:solidFill>
              </a:rPr>
              <a:t>грамматический строй </a:t>
            </a:r>
            <a:r>
              <a:rPr lang="ru-RU" sz="2400" dirty="0" smtClean="0">
                <a:solidFill>
                  <a:srgbClr val="FFFF00"/>
                </a:solidFill>
              </a:rPr>
              <a:t>речи.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евросеть\Desktop\1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62"/>
            <a:ext cx="4881571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вросеть\Desktop\кар о вес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вросеть\Desktop\кар о вес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вросеть\Desktop\кар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вросеть\Desktop\0010-010-Vse-rady-prikhodu-ves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вросеть\Desktop\кар овес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евросеть\Desktop\001683306_1-ab6f0a2f10743bac1c95db3e9752e2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вросеть\Desktop\кар о вес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вросеть\Desktop\кар о вес.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росеть\Desktop\кар. о вес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вросеть\Desktop\кар о вес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кар о ве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65</Words>
  <Application>Microsoft Office PowerPoint</Application>
  <PresentationFormat>Экран (4:3)</PresentationFormat>
  <Paragraphs>21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3</cp:revision>
  <dcterms:created xsi:type="dcterms:W3CDTF">2016-03-22T19:12:26Z</dcterms:created>
  <dcterms:modified xsi:type="dcterms:W3CDTF">2016-03-28T18:56:01Z</dcterms:modified>
</cp:coreProperties>
</file>