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CD7A-C2AD-4345-9C18-5FD7EE415F45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38B2-B946-4A0C-AD97-5B0F9E60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ФИЛИМОНОВСКАЯ ИГРУШКА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Выполнила: </a:t>
            </a:r>
            <a:r>
              <a:rPr lang="ru-RU" dirty="0" err="1" smtClean="0">
                <a:latin typeface="Monotype Corsiva" pitchFamily="66" charset="0"/>
              </a:rPr>
              <a:t>Дранич</a:t>
            </a:r>
            <a:r>
              <a:rPr lang="ru-RU" dirty="0" smtClean="0">
                <a:latin typeface="Monotype Corsiva" pitchFamily="66" charset="0"/>
              </a:rPr>
              <a:t> Ольга Анатольевна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Вылепленные игрушки-свистульки обжигают в специальных печах.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Содержимое 9" descr="5789465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91785"/>
            <a:ext cx="4038600" cy="2942793"/>
          </a:xfrm>
        </p:spPr>
      </p:pic>
      <p:pic>
        <p:nvPicPr>
          <p:cNvPr id="11" name="Содержимое 10" descr="6720824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492896"/>
            <a:ext cx="403860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После обжига игрушки расписывают</a:t>
            </a:r>
            <a:r>
              <a:rPr lang="ru-RU" dirty="0" smtClean="0"/>
              <a:t>. </a:t>
            </a:r>
            <a:r>
              <a:rPr lang="ru-RU" dirty="0" smtClean="0">
                <a:latin typeface="Monotype Corsiva" pitchFamily="66" charset="0"/>
              </a:rPr>
              <a:t>Краски берут жёлтые, красные, малиновые, зелёные.</a:t>
            </a:r>
            <a:endParaRPr lang="ru-RU" dirty="0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0807" y="2593412"/>
            <a:ext cx="3811385" cy="2539538"/>
          </a:xfrm>
        </p:spPr>
      </p:pic>
      <p:pic>
        <p:nvPicPr>
          <p:cNvPr id="15" name="Содержимое 14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573714"/>
            <a:ext cx="4038600" cy="25789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Украшают их чаще всего цветными полосками, ёлочками, пятнышками, простыми ягодками и цветами.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Содержимое 8" descr="img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Давайте и мы с вами будем лепить и расписывать игрушки-свистульки!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detsad-60633-14029222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4050" y="1758156"/>
            <a:ext cx="5295900" cy="42100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 давних времён известна тульская деревня Филимоново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P109064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a589b7901455a38e3a18455b8af6297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По всей России и  за её пределами знают и любят расписные игрушки-свистульки.</a:t>
            </a:r>
            <a:endParaRPr lang="ru-RU" dirty="0"/>
          </a:p>
        </p:txBody>
      </p:sp>
      <p:pic>
        <p:nvPicPr>
          <p:cNvPr id="7" name="Содержимое 6" descr="54bfa6c86c26b0.789021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Мастера делают игрушки из глины, а глину добывают в глубоких оврагах.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150547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noginsk_pesok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95657"/>
            <a:ext cx="4038600" cy="31350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 Филимонове глина разноцветная - есть белая, красная, розовая, жёлтая, оранжевая и даже чёрная.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" name="Содержимое 10" descr="glin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4975" y="1600200"/>
            <a:ext cx="681404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Лепят из такой чудесной глины разные фигурки.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Барышня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Содержимое 6" descr="dsc_1572-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612" y="2174875"/>
            <a:ext cx="2647363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Солдат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" name="Содержимое 7" descr="5817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Медведь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2" name="Содержимое 11" descr="_a_347-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612" y="2174875"/>
            <a:ext cx="2647363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Конь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3" name="Содержимое 12" descr="ФилОсоб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2514" y="2174875"/>
            <a:ext cx="2646796" cy="3951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Козлик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4" name="Содержимое 13" descr="dsc_3516-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612" y="2174875"/>
            <a:ext cx="2647363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Свинка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5" name="Содержимое 14" descr="0023-078-Dymkovskaja-igrushka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473182"/>
            <a:ext cx="4041775" cy="335467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Петушок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Содержимое 6" descr="dsc_0548w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612" y="2174875"/>
            <a:ext cx="2647363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Гусь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" name="Содержимое 7" descr="0021-043-Filimonovskaja-igrushka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95195" y="2174875"/>
            <a:ext cx="3941434" cy="3951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125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ФИЛИМОНОВСКАЯ ИГРУШКА</vt:lpstr>
      <vt:lpstr>С давних времён известна тульская деревня Филимоново.</vt:lpstr>
      <vt:lpstr>По всей России и  за её пределами знают и любят расписные игрушки-свистульки.</vt:lpstr>
      <vt:lpstr>Мастера делают игрушки из глины, а глину добывают в глубоких оврагах.</vt:lpstr>
      <vt:lpstr>В Филимонове глина разноцветная - есть белая, красная, розовая, жёлтая, оранжевая и даже чёрная.</vt:lpstr>
      <vt:lpstr>Лепят из такой чудесной глины разные фигурки.</vt:lpstr>
      <vt:lpstr>Слайд 7</vt:lpstr>
      <vt:lpstr>Слайд 8</vt:lpstr>
      <vt:lpstr>Слайд 9</vt:lpstr>
      <vt:lpstr>Вылепленные игрушки-свистульки обжигают в специальных печах.</vt:lpstr>
      <vt:lpstr>После обжига игрушки расписывают. Краски берут жёлтые, красные, малиновые, зелёные.</vt:lpstr>
      <vt:lpstr>Украшают их чаще всего цветными полосками, ёлочками, пятнышками, простыми ягодками и цветами.</vt:lpstr>
      <vt:lpstr>Давайте и мы с вами будем лепить и расписывать игрушки-свистульки!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давних времён известна тульская деревня Филимоново.</dc:title>
  <dc:creator>802248</dc:creator>
  <cp:lastModifiedBy>802248</cp:lastModifiedBy>
  <cp:revision>13</cp:revision>
  <dcterms:created xsi:type="dcterms:W3CDTF">2016-03-27T18:47:55Z</dcterms:created>
  <dcterms:modified xsi:type="dcterms:W3CDTF">2016-03-28T07:22:20Z</dcterms:modified>
</cp:coreProperties>
</file>