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B106E-DC14-4469-831B-35A5EE319AC3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8F9512-3746-443D-B84D-FCB0F554F37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5A0F-7CCF-479F-A2C7-FB9BAEEC8601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46A6-9BD5-4D47-AC14-8A335CA2D2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5A0F-7CCF-479F-A2C7-FB9BAEEC8601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46A6-9BD5-4D47-AC14-8A335CA2D2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5A0F-7CCF-479F-A2C7-FB9BAEEC8601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46A6-9BD5-4D47-AC14-8A335CA2D2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5A0F-7CCF-479F-A2C7-FB9BAEEC8601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46A6-9BD5-4D47-AC14-8A335CA2D2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5A0F-7CCF-479F-A2C7-FB9BAEEC8601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46A6-9BD5-4D47-AC14-8A335CA2D2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5A0F-7CCF-479F-A2C7-FB9BAEEC8601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46A6-9BD5-4D47-AC14-8A335CA2D2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5A0F-7CCF-479F-A2C7-FB9BAEEC8601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46A6-9BD5-4D47-AC14-8A335CA2D2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5A0F-7CCF-479F-A2C7-FB9BAEEC8601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46A6-9BD5-4D47-AC14-8A335CA2D2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5A0F-7CCF-479F-A2C7-FB9BAEEC8601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46A6-9BD5-4D47-AC14-8A335CA2D2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5A0F-7CCF-479F-A2C7-FB9BAEEC8601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46A6-9BD5-4D47-AC14-8A335CA2D2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5A0F-7CCF-479F-A2C7-FB9BAEEC8601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846A6-9BD5-4D47-AC14-8A335CA2D2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E5A0F-7CCF-479F-A2C7-FB9BAEEC8601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846A6-9BD5-4D47-AC14-8A335CA2D2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D:\детские  работы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Е. </a:t>
            </a:r>
            <a:r>
              <a:rPr lang="ru-RU" b="1" dirty="0" err="1" smtClean="0"/>
              <a:t>Чарушин</a:t>
            </a:r>
            <a:r>
              <a:rPr lang="ru-RU" b="1" dirty="0"/>
              <a:t> </a:t>
            </a:r>
            <a:r>
              <a:rPr lang="ru-RU" b="1" dirty="0" smtClean="0"/>
              <a:t>- художник - анималист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437112"/>
            <a:ext cx="4032448" cy="1944216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«Эти удивительные животные»</a:t>
            </a:r>
            <a:endParaRPr lang="ru-RU" b="1" i="1" dirty="0">
              <a:solidFill>
                <a:srgbClr val="002060"/>
              </a:solidFill>
            </a:endParaRPr>
          </a:p>
        </p:txBody>
      </p:sp>
      <p:pic>
        <p:nvPicPr>
          <p:cNvPr id="1028" name="Picture 4" descr="D:\детские  работы\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988840"/>
            <a:ext cx="3600400" cy="43204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детские  работы\images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Художник, который рисует животных, называется  анималистом.</a:t>
            </a:r>
            <a:endParaRPr lang="ru-RU" sz="2800" b="1" dirty="0"/>
          </a:p>
        </p:txBody>
      </p:sp>
      <p:pic>
        <p:nvPicPr>
          <p:cNvPr id="1027" name="Picture 3" descr="D:\детские  работы\528-28_0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988840"/>
            <a:ext cx="4464496" cy="38884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28" name="Picture 4" descr="D:\детские  работы\image05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1988840"/>
            <a:ext cx="3960440" cy="38884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детские  работы\images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Иллюстрация к  рассказу «Волчонок»</a:t>
            </a:r>
            <a:endParaRPr lang="ru-RU" sz="3200" b="1" dirty="0"/>
          </a:p>
        </p:txBody>
      </p:sp>
      <p:pic>
        <p:nvPicPr>
          <p:cNvPr id="16386" name="Picture 2" descr="D:\детские  работы\2472_news_00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700808"/>
            <a:ext cx="7416824" cy="468051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детские  работы\images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Иллюстрации к рассказу «Медвежата»</a:t>
            </a:r>
            <a:endParaRPr lang="ru-RU" sz="2800" b="1" dirty="0"/>
          </a:p>
        </p:txBody>
      </p:sp>
      <p:pic>
        <p:nvPicPr>
          <p:cNvPr id="17410" name="Picture 2" descr="D:\детские  работы\i (11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556792"/>
            <a:ext cx="4608512" cy="45365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7411" name="Picture 3" descr="D:\детские  работы\528-32_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1556792"/>
            <a:ext cx="3492896" cy="44644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D:\детские  работы\images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Иллюстрация к рассказу</a:t>
            </a:r>
            <a:br>
              <a:rPr lang="ru-RU" sz="2800" b="1" dirty="0" smtClean="0"/>
            </a:br>
            <a:r>
              <a:rPr lang="ru-RU" sz="2800" b="1" dirty="0" smtClean="0"/>
              <a:t>«Тюпа и Томка»</a:t>
            </a:r>
            <a:endParaRPr lang="ru-RU" sz="2800" b="1" dirty="0"/>
          </a:p>
        </p:txBody>
      </p:sp>
      <p:pic>
        <p:nvPicPr>
          <p:cNvPr id="18434" name="Picture 2" descr="D:\детские  работы\935072_large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772816"/>
            <a:ext cx="4032448" cy="435334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123" name="Picture 3" descr="D:\детские  работы\20111008_tomk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2060848"/>
            <a:ext cx="4248472" cy="353223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етские  работы\images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pic>
        <p:nvPicPr>
          <p:cNvPr id="6146" name="Picture 2" descr="D:\детские  работы\typ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204864"/>
            <a:ext cx="3888432" cy="345638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147" name="Picture 3" descr="D:\детские  работы\0008-010-Na-stranitsakh-rasskazov-E.-I.-CHarushina-my-vstrechaem-shalovlivyk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2204864"/>
            <a:ext cx="3960440" cy="34563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475656" y="358251"/>
            <a:ext cx="61926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Художник изображает звериных детенышей  пушистых, мягких и совсем  беспомощных.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47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Е. Чарушин - художник - анималист</vt:lpstr>
      <vt:lpstr>Художник, который рисует животных, называется  анималистом.</vt:lpstr>
      <vt:lpstr>Иллюстрация к  рассказу «Волчонок»</vt:lpstr>
      <vt:lpstr>Иллюстрации к рассказу «Медвежата»</vt:lpstr>
      <vt:lpstr>Иллюстрация к рассказу «Тюпа и Томка»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Е. Чарушин художник анималист</dc:title>
  <dc:creator>Пользователь</dc:creator>
  <cp:lastModifiedBy>Пользователь</cp:lastModifiedBy>
  <cp:revision>29</cp:revision>
  <dcterms:created xsi:type="dcterms:W3CDTF">2015-04-13T16:25:40Z</dcterms:created>
  <dcterms:modified xsi:type="dcterms:W3CDTF">2015-04-15T18:56:49Z</dcterms:modified>
</cp:coreProperties>
</file>