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62" r:id="rId4"/>
    <p:sldId id="258" r:id="rId5"/>
    <p:sldId id="259" r:id="rId6"/>
    <p:sldId id="260" r:id="rId7"/>
    <p:sldId id="261" r:id="rId8"/>
    <p:sldId id="271" r:id="rId9"/>
    <p:sldId id="263" r:id="rId10"/>
    <p:sldId id="264" r:id="rId11"/>
    <p:sldId id="265" r:id="rId12"/>
    <p:sldId id="266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Реализация регионального компонента «НАШ ДОМ – ЮЖНЫЙ УРАЛ» в ДОУ</a:t>
            </a:r>
            <a:endParaRPr lang="ru-RU" dirty="0"/>
          </a:p>
        </p:txBody>
      </p:sp>
      <p:pic>
        <p:nvPicPr>
          <p:cNvPr id="1026" name="Picture 2" descr="C:\Users\1\Desktop\408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847119" cy="30989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5661248"/>
            <a:ext cx="416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воспитатель МКДОУ</a:t>
            </a:r>
          </a:p>
          <a:p>
            <a:r>
              <a:rPr lang="ru-RU" dirty="0" smtClean="0"/>
              <a:t>                      «Детский сад № 2» г.Пласта</a:t>
            </a:r>
          </a:p>
          <a:p>
            <a:r>
              <a:rPr lang="ru-RU" smtClean="0"/>
              <a:t>                       Макатаева</a:t>
            </a:r>
            <a:r>
              <a:rPr lang="ru-RU" dirty="0" smtClean="0"/>
              <a:t> О.А.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В тематический план программ включены следующие темы: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- </a:t>
            </a:r>
            <a:r>
              <a:rPr lang="ru-RU" b="1" dirty="0" smtClean="0"/>
              <a:t>Вводное занятие</a:t>
            </a:r>
            <a:r>
              <a:rPr lang="ru-RU" dirty="0" smtClean="0"/>
              <a:t> - чем интересны краеведческие путешествия (введение в курс обучения); чем и как будут заниматься, просмотр видеороликов, фотографий, слайдов о деятельности, об истории города, его районах, о животном и растительном мире и пр…)</a:t>
            </a:r>
          </a:p>
          <a:p>
            <a:r>
              <a:rPr lang="ru-RU" dirty="0" smtClean="0"/>
              <a:t>- </a:t>
            </a:r>
            <a:r>
              <a:rPr lang="ru-RU" b="1" dirty="0" smtClean="0"/>
              <a:t>Карта-схема города ПЛАСТ </a:t>
            </a:r>
            <a:r>
              <a:rPr lang="ru-RU" dirty="0" smtClean="0"/>
              <a:t>(изучение топографических знаков, изображение рельефа и его элементов на картах-схемах, топографических картах, чтение карт и работа с ними. Населенные пункты. Достопримечательности Урала и его районов.</a:t>
            </a:r>
          </a:p>
          <a:p>
            <a:r>
              <a:rPr lang="ru-RU" dirty="0" smtClean="0"/>
              <a:t>- </a:t>
            </a:r>
            <a:r>
              <a:rPr lang="ru-RU" b="1" dirty="0" smtClean="0"/>
              <a:t>Рельеф Урала и горные породы</a:t>
            </a:r>
            <a:r>
              <a:rPr lang="ru-RU" dirty="0" smtClean="0"/>
              <a:t>. Характеристика рельефа и горные породы (изучение рельефа и горных пород на выездных мероприятиях, музейная педагогика)</a:t>
            </a:r>
          </a:p>
          <a:p>
            <a:r>
              <a:rPr lang="ru-RU" dirty="0" smtClean="0"/>
              <a:t>- </a:t>
            </a:r>
            <a:r>
              <a:rPr lang="ru-RU" b="1" dirty="0" smtClean="0"/>
              <a:t>Наш край.</a:t>
            </a:r>
            <a:r>
              <a:rPr lang="ru-RU" dirty="0" smtClean="0"/>
              <a:t> Ознакомление с Челябинской областью. Города и символика области.</a:t>
            </a:r>
          </a:p>
          <a:p>
            <a:r>
              <a:rPr lang="ru-RU" dirty="0" smtClean="0"/>
              <a:t>- </a:t>
            </a:r>
            <a:r>
              <a:rPr lang="ru-RU" b="1" dirty="0" smtClean="0"/>
              <a:t>Моя семья и род.</a:t>
            </a:r>
            <a:r>
              <a:rPr lang="ru-RU" dirty="0" smtClean="0"/>
              <a:t> Презентация семьи. Родословное древо. Создание личного альбома «Я и моя семья». Традиции народов области. Традиционные религии. Сказания о народах. Народный фольклор. Театрализованные представления.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- </a:t>
            </a:r>
            <a:r>
              <a:rPr lang="ru-RU" b="1" dirty="0" smtClean="0"/>
              <a:t>Растительный мир Урала</a:t>
            </a:r>
            <a:r>
              <a:rPr lang="ru-RU" dirty="0" smtClean="0"/>
              <a:t>. Особенности растительности. Ядовитые и опасные растения. Лекарственные растения. Умение различать в гербарии, в рисунках, в прогулках-путешествиях лекарственные и ядовитые растения, грибы сочинского региона; «Зеленая аптека» - использование лекарственных и съедобных растений и пр.</a:t>
            </a:r>
          </a:p>
          <a:p>
            <a:r>
              <a:rPr lang="ru-RU" dirty="0" smtClean="0"/>
              <a:t>- </a:t>
            </a:r>
            <a:r>
              <a:rPr lang="ru-RU" b="1" dirty="0" smtClean="0"/>
              <a:t>Животный мир.</a:t>
            </a:r>
            <a:r>
              <a:rPr lang="ru-RU" dirty="0" smtClean="0"/>
              <a:t> Особенности животного мира Урала. Каких животных можно встретить в лесу. Посещение музея природы. Охраняемые животные.</a:t>
            </a:r>
          </a:p>
          <a:p>
            <a:r>
              <a:rPr lang="ru-RU" dirty="0" smtClean="0"/>
              <a:t>- </a:t>
            </a:r>
            <a:r>
              <a:rPr lang="ru-RU" b="1" dirty="0" smtClean="0"/>
              <a:t>Охрана природы</a:t>
            </a:r>
            <a:r>
              <a:rPr lang="ru-RU" dirty="0" smtClean="0"/>
              <a:t>. Охрана природы. Экология и охрана природы. Заповедная природа - Красная книга. Правила поведения в природе. Помощь природе, театрализованных игр.</a:t>
            </a:r>
          </a:p>
          <a:p>
            <a:r>
              <a:rPr lang="ru-RU" b="1" dirty="0" smtClean="0"/>
              <a:t>- Изучение и охрана памятников истории, культуры, природы</a:t>
            </a:r>
            <a:r>
              <a:rPr lang="ru-RU" dirty="0" smtClean="0"/>
              <a:t>. Знакомство с памятниками партизанам, «Вечный огонь», Возложение цветов, участие в охранных мероприятиях с приобщением родителей. Фотовыставка и выставка рисунков. Встречи с ветеранами ВОВ и краеведами- историками.</a:t>
            </a:r>
          </a:p>
          <a:p>
            <a:r>
              <a:rPr lang="ru-RU" dirty="0" smtClean="0"/>
              <a:t>- </a:t>
            </a:r>
            <a:r>
              <a:rPr lang="ru-RU" b="1" dirty="0" smtClean="0"/>
              <a:t>Повторение материала.</a:t>
            </a:r>
            <a:r>
              <a:rPr lang="ru-RU" dirty="0" smtClean="0"/>
              <a:t> Повторение тем на конкурсах, викторинах, экологических праздниках. Участие в семейном фестивале «Мой город – самый лучший!», «Возьмемся за руки, друзья!»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реализации программы могут быть использованы разнообразные формы работы: различные игры (спортивные эстафеты по преодолению препятствий - «туристская полоса», ролевые игры по ориентированию «Найди клад», «Ориентирование по легенде» и др.), викторины, конкурсы, проведение дней здоровья, экскурсионные выходы, походы выходного дня.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1\Desktop\Новая папка\143___02\IMG_8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06908" cy="3155181"/>
          </a:xfrm>
          <a:prstGeom prst="rect">
            <a:avLst/>
          </a:prstGeom>
          <a:noFill/>
        </p:spPr>
      </p:pic>
      <p:pic>
        <p:nvPicPr>
          <p:cNvPr id="32771" name="Picture 3" descr="C:\Users\1\Desktop\Новая папка\143___02\IMG_8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2052" y="0"/>
            <a:ext cx="4091947" cy="3068960"/>
          </a:xfrm>
          <a:prstGeom prst="rect">
            <a:avLst/>
          </a:prstGeom>
          <a:noFill/>
        </p:spPr>
      </p:pic>
      <p:pic>
        <p:nvPicPr>
          <p:cNvPr id="32772" name="Picture 4" descr="C:\Users\1\Desktop\Новая папка\143___02\IMG_8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37012"/>
            <a:ext cx="4427984" cy="3320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Спасибо за внимание!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C:\Users\1\Desktop\83506480_4786446_0_7b3ea_46165675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82176"/>
            <a:ext cx="88924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Региональный компонент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Образовательная программа предусматривает включение воспитанников в процессы ознакомления с региональными особенностями Уральского края.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Основной целью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работы является способствовать обучению и воспитанию детей на идеях педагогики народов Южного Урала.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Поставленные 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1) Способствовать обогащению первичных представлений о природе, культуре, истории народов региона Южного Урала;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2) Формировать эмоционально-положительное отношение к представителям культур Южного Урала;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cs typeface="Times New Roman" pitchFamily="18" charset="0"/>
              </a:rPr>
              <a:t>3) Развивать умение творчески и самостоятельно применять поликультурные знания в разных видах детской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i="1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30303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ru-RU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       Присвоение норм и ценностей, принятых в обществе, включая моральные и нравственные ценности.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30303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ru-RU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       Развитие общения и взаимодействия ребёнка со взрослыми и сверстниками.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30303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ru-RU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       Становление самостоятельности, целенаправленности и </a:t>
            </a:r>
            <a:r>
              <a:rPr lang="ru-RU" dirty="0" err="1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собственных действий.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30303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ru-RU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       Развитие социального и эмоционального интеллекта, эмоциональной отзывчивости, сопереживания.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30303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ru-RU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       Формирование готовности к совместной деятельности.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30303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ru-RU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       Формирование уважительного отношения и чувства принадлежности к своей семье и сообществу детей и взрослых в организации.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30303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ru-RU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       Формирование позитивных установок к различным видам труда и творчества.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30303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ru-RU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       Формирование основ безопасности в быту, социуме, природе.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Познавательное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·        Развитие интересов детей, любознательности и познавательной мотивации.</a:t>
            </a:r>
          </a:p>
          <a:p>
            <a:r>
              <a:rPr lang="ru-RU" dirty="0" smtClean="0"/>
              <a:t>·        Формирование познавательных действий, становление сознания.</a:t>
            </a:r>
          </a:p>
          <a:p>
            <a:r>
              <a:rPr lang="ru-RU" dirty="0" smtClean="0"/>
              <a:t>·        Развитие воображения и творческой активности.</a:t>
            </a:r>
          </a:p>
          <a:p>
            <a:r>
              <a:rPr lang="ru-RU" dirty="0" smtClean="0"/>
              <a:t>·        Формирование первичных представлений о себе, других людях, объектах окружающего мира, их свойствах и отношениях (форме, цвете, размере, материале, звучании, ритме, тепе, количестве, числе, части и целом, пространстве и времени, движении и покое, причинах и следствиях и др.),</a:t>
            </a:r>
          </a:p>
          <a:p>
            <a:r>
              <a:rPr lang="ru-RU" dirty="0" smtClean="0"/>
              <a:t>·        Формирование первичных представлений о малой родине и Отечестве, представлений о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ценностях нашего народа, об отечественных традициях и праздниках, о планете Земля как общем доме людей, об особенностях природы, многообразии стран и народов мира.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Речевое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·        Владение речью как средством общения.</a:t>
            </a:r>
          </a:p>
          <a:p>
            <a:r>
              <a:rPr lang="ru-RU" dirty="0" smtClean="0"/>
              <a:t>·        Обогащение активного словаря.</a:t>
            </a:r>
          </a:p>
          <a:p>
            <a:r>
              <a:rPr lang="ru-RU" dirty="0" smtClean="0"/>
              <a:t>·        Развитие связной, грамматически правильной диалогической и монологической речи.</a:t>
            </a:r>
          </a:p>
          <a:p>
            <a:r>
              <a:rPr lang="ru-RU" dirty="0" smtClean="0"/>
              <a:t>·        Развитие речевого творчества.</a:t>
            </a:r>
          </a:p>
          <a:p>
            <a:r>
              <a:rPr lang="ru-RU" dirty="0" smtClean="0"/>
              <a:t>·        Развитие звуковой и интонационной культуры речи, фонематического слуха.</a:t>
            </a:r>
          </a:p>
          <a:p>
            <a:r>
              <a:rPr lang="ru-RU" dirty="0" smtClean="0"/>
              <a:t>·        Знакомство с книжной культурой, детской литературой, понимание на слух текстов различных жанров детской литературы.</a:t>
            </a:r>
          </a:p>
          <a:p>
            <a:r>
              <a:rPr lang="ru-RU" dirty="0" smtClean="0"/>
              <a:t>·        Формирование звуковой </a:t>
            </a:r>
            <a:r>
              <a:rPr lang="ru-RU" dirty="0" err="1" smtClean="0"/>
              <a:t>аналитико</a:t>
            </a:r>
            <a:r>
              <a:rPr lang="ru-RU" dirty="0" smtClean="0"/>
              <a:t> – синтетической активности как предпосылки обучения грамоте.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Художественно - эстетическое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·        Развитие предпосылок </a:t>
            </a:r>
            <a:r>
              <a:rPr lang="ru-RU" dirty="0" err="1" smtClean="0"/>
              <a:t>ценностно</a:t>
            </a:r>
            <a:r>
              <a:rPr lang="ru-RU" dirty="0" smtClean="0"/>
              <a:t> – смыслового восприятия и понимания произведений искусства (словесного, музыкального, изобразительного), мира природы.</a:t>
            </a:r>
          </a:p>
          <a:p>
            <a:r>
              <a:rPr lang="ru-RU" dirty="0" smtClean="0"/>
              <a:t>·        Становление эстетического отношения к окружающему миру.</a:t>
            </a:r>
          </a:p>
          <a:p>
            <a:r>
              <a:rPr lang="ru-RU" dirty="0" smtClean="0"/>
              <a:t>·        Формирование элементарных представлений о видах искусства.</a:t>
            </a:r>
          </a:p>
          <a:p>
            <a:r>
              <a:rPr lang="ru-RU" dirty="0" smtClean="0"/>
              <a:t>·        Восприятие музыки, художественной литературы, фольклора.</a:t>
            </a:r>
          </a:p>
          <a:p>
            <a:r>
              <a:rPr lang="ru-RU" dirty="0" smtClean="0"/>
              <a:t>·        Стимулирование сопереживания персонажам художественных произведений.</a:t>
            </a:r>
          </a:p>
          <a:p>
            <a:r>
              <a:rPr lang="ru-RU" dirty="0" smtClean="0"/>
              <a:t>·        Реализация самостоятельной творческой деятельности детей (изобразительной, конструктивно-модельной, музыкальной и др.)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Физическое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·        Развитие физических качеств.</a:t>
            </a:r>
          </a:p>
          <a:p>
            <a:r>
              <a:rPr lang="ru-RU" dirty="0" smtClean="0"/>
              <a:t>·        Правильное формирование </a:t>
            </a:r>
            <a:r>
              <a:rPr lang="ru-RU" dirty="0" err="1" smtClean="0"/>
              <a:t>опорно</a:t>
            </a:r>
            <a:r>
              <a:rPr lang="ru-RU" dirty="0" smtClean="0"/>
              <a:t> – двигательной системы организма, развитие равновесия, координации движений, крупной и мелкой моторики.</a:t>
            </a:r>
          </a:p>
          <a:p>
            <a:r>
              <a:rPr lang="ru-RU" dirty="0" smtClean="0"/>
              <a:t>·        Правильное выполнение основных движений.</a:t>
            </a:r>
          </a:p>
          <a:p>
            <a:r>
              <a:rPr lang="ru-RU" dirty="0" smtClean="0"/>
              <a:t>·        Формирование начальных представлений о некоторых видах спорта.</a:t>
            </a:r>
          </a:p>
          <a:p>
            <a:r>
              <a:rPr lang="ru-RU" dirty="0" smtClean="0"/>
              <a:t>·        Овладение подвижными играми с правилами.</a:t>
            </a:r>
          </a:p>
          <a:p>
            <a:r>
              <a:rPr lang="ru-RU" dirty="0" smtClean="0"/>
              <a:t>·        Становление целенаправленности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в двигательной сфере.</a:t>
            </a:r>
          </a:p>
          <a:p>
            <a:r>
              <a:rPr lang="ru-RU" dirty="0" smtClean="0"/>
              <a:t>·        Овладение элементарными нормами и правилами здорового образа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1\Desktop\Новая папка\фото группы\IMG_75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81268" cy="3285951"/>
          </a:xfrm>
          <a:prstGeom prst="rect">
            <a:avLst/>
          </a:prstGeom>
          <a:noFill/>
        </p:spPr>
      </p:pic>
      <p:pic>
        <p:nvPicPr>
          <p:cNvPr id="31748" name="Picture 4" descr="C:\Users\1\Desktop\Новая папка\фото группы\IMG_7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0"/>
            <a:ext cx="4283968" cy="3212976"/>
          </a:xfrm>
          <a:prstGeom prst="rect">
            <a:avLst/>
          </a:prstGeom>
          <a:noFill/>
        </p:spPr>
      </p:pic>
      <p:pic>
        <p:nvPicPr>
          <p:cNvPr id="31749" name="Picture 5" descr="C:\Users\1\Desktop\Новая папка\фото группы\IMG_8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7012"/>
            <a:ext cx="4427984" cy="3320988"/>
          </a:xfrm>
          <a:prstGeom prst="rect">
            <a:avLst/>
          </a:prstGeom>
          <a:noFill/>
        </p:spPr>
      </p:pic>
      <p:pic>
        <p:nvPicPr>
          <p:cNvPr id="31750" name="Picture 6" descr="C:\Users\1\Desktop\Новая папка\143___02\IMG_89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4021" y="3573016"/>
            <a:ext cx="4379979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Содержание работы по региональному компоненту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Приоритетным направлением работы дошкольных групп ДОУ является:</a:t>
            </a:r>
          </a:p>
          <a:p>
            <a:r>
              <a:rPr lang="ru-RU" dirty="0" smtClean="0"/>
              <a:t>- изучение и максимальное использование благоприятных климатических, природных и культурных особенностей уральского региона при проведении физкультурно-оздоровительной и воспитательно-образовательной работы,</a:t>
            </a:r>
          </a:p>
          <a:p>
            <a:r>
              <a:rPr lang="ru-RU" dirty="0" smtClean="0"/>
              <a:t>- развитие физических качеств, участие старших дошкольников в спортивной жизни города, в районных, городских соревнованиях, конкурсах, акциях; организация интеллектуальной, эмоциональной и физической активности как оптимальный вариант нравственно-патриотического и духовного воспитания дошкольников.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</TotalTime>
  <Words>99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Реализация регионального компонента «НАШ ДОМ – ЮЖНЫЙ УРАЛ» в ДОУ</vt:lpstr>
      <vt:lpstr>Слайд 2</vt:lpstr>
      <vt:lpstr>Социально – коммуникативное развитие </vt:lpstr>
      <vt:lpstr>Познавательное развитие </vt:lpstr>
      <vt:lpstr>Речевое развитие </vt:lpstr>
      <vt:lpstr>Художественно - эстетическое развитие</vt:lpstr>
      <vt:lpstr>Физическое развитие </vt:lpstr>
      <vt:lpstr>Слайд 8</vt:lpstr>
      <vt:lpstr>Содержание работы по региональному компоненту </vt:lpstr>
      <vt:lpstr>В тематический план программ включены следующие темы: </vt:lpstr>
      <vt:lpstr>Слайд 11</vt:lpstr>
      <vt:lpstr>Слайд 12</vt:lpstr>
      <vt:lpstr>Слайд 13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2016-03-23T08:24:40Z</dcterms:created>
  <dcterms:modified xsi:type="dcterms:W3CDTF">2016-03-24T05:07:25Z</dcterms:modified>
</cp:coreProperties>
</file>