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28844-BF9E-4C4B-9130-308BF700A4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4B60-CE63-4411-A634-E4A80045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28844-BF9E-4C4B-9130-308BF700A4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4B60-CE63-4411-A634-E4A80045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28844-BF9E-4C4B-9130-308BF700A4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4B60-CE63-4411-A634-E4A80045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28844-BF9E-4C4B-9130-308BF700A4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4B60-CE63-4411-A634-E4A80045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28844-BF9E-4C4B-9130-308BF700A4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4B60-CE63-4411-A634-E4A80045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28844-BF9E-4C4B-9130-308BF700A4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4B60-CE63-4411-A634-E4A80045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28844-BF9E-4C4B-9130-308BF700A4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4B60-CE63-4411-A634-E4A80045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28844-BF9E-4C4B-9130-308BF700A4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4B60-CE63-4411-A634-E4A80045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28844-BF9E-4C4B-9130-308BF700A4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4B60-CE63-4411-A634-E4A80045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28844-BF9E-4C4B-9130-308BF700A4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4B60-CE63-4411-A634-E4A80045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28844-BF9E-4C4B-9130-308BF700A4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4B60-CE63-4411-A634-E4A80045D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5128844-BF9E-4C4B-9130-308BF700A4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C74B60-CE63-4411-A634-E4A80045D9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«Театральная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500306"/>
            <a:ext cx="8649578" cy="3520982"/>
          </a:xfrm>
        </p:spPr>
        <p:txBody>
          <a:bodyPr/>
          <a:lstStyle/>
          <a:p>
            <a:pPr algn="r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– это волшебный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край,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котором ребенок радуется,</a:t>
            </a:r>
          </a:p>
          <a:p>
            <a:pPr algn="r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играя, а в игре он познает мир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Неделю театра в старшей группе №6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и провела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Лобур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«Введите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мир театра малыша,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он узнает, как сказка хороша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Проникнется и мудростью, и добротой,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 чувством сказочным пойдет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Он жизненной тропой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Попова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-20160211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14554"/>
            <a:ext cx="6000760" cy="33754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Театральная деятельность в детском саду: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хорошая возможность раскрытия творческого потенциала ребенка, воспитания творческой направленности личности. Дети учатся замечать  в окружающем мире интересные идеи, воплощать их, создавать свой художественный образ персонажа;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развивается творческое воображение , ассоциативное мышление, речь, умение видеть необычные моменты в обыденном, смело проявлять свои эмоции и высказывать свое мнение;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помогает ребенку преодолеть робость, неуверенность в себе, застенчивость;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театр помогает ребенку развиваться всесторонне.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мы театр любим,</a:t>
            </a:r>
          </a:p>
          <a:p>
            <a:pPr algn="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год мы с ним дружим:</a:t>
            </a:r>
          </a:p>
          <a:p>
            <a:pPr algn="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нашей группе все актеры,</a:t>
            </a:r>
          </a:p>
          <a:p>
            <a:pPr algn="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Кукловоды, танцоры,</a:t>
            </a:r>
          </a:p>
          <a:p>
            <a:pPr algn="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Акробаты и жонглеры,</a:t>
            </a:r>
          </a:p>
          <a:p>
            <a:pPr algn="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Балерины, режиссеры!</a:t>
            </a:r>
          </a:p>
          <a:p>
            <a:pPr algn="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день и каждый час</a:t>
            </a:r>
          </a:p>
          <a:p>
            <a:pPr algn="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хотим играть для Вас!!</a:t>
            </a:r>
          </a:p>
          <a:p>
            <a:pPr algn="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б видел Станиславский –</a:t>
            </a:r>
          </a:p>
          <a:p>
            <a:pPr algn="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бы очень рад за нас.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4" name="Рисунок 3" descr="IMG-20160211-WA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71480"/>
            <a:ext cx="3134315" cy="55721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740409"/>
          </a:xfrm>
        </p:spPr>
        <p:txBody>
          <a:bodyPr/>
          <a:lstStyle/>
          <a:p>
            <a:pPr algn="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Целую неделю наша группа жила «театром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Согласно составленному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организованы мероприятия с детьми, направленные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интереса к театрализованной деятельности.</a:t>
            </a:r>
          </a:p>
          <a:p>
            <a:pPr algn="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сказке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«Маша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медведь» было проведено занятие по математике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-20160211-WA0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857364"/>
            <a:ext cx="2643206" cy="4699034"/>
          </a:xfrm>
          <a:prstGeom prst="rect">
            <a:avLst/>
          </a:prstGeom>
        </p:spPr>
      </p:pic>
      <p:pic>
        <p:nvPicPr>
          <p:cNvPr id="5" name="Рисунок 4" descr="IMG-20160211-WA00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857364"/>
            <a:ext cx="2643206" cy="46990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по рисованию нетрадиционным способом (ватные палочки)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сказке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«Теремок».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-20160211-WA0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736"/>
            <a:ext cx="2643192" cy="4699008"/>
          </a:xfrm>
          <a:prstGeom prst="rect">
            <a:avLst/>
          </a:prstGeom>
        </p:spPr>
      </p:pic>
      <p:pic>
        <p:nvPicPr>
          <p:cNvPr id="5" name="Рисунок 4" descr="IMG-20160211-WA0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428736"/>
            <a:ext cx="2643206" cy="46990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удовольствием перевоплощались в героев сказки «Теремок».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-20160211-WA0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00108"/>
            <a:ext cx="2857506" cy="5080011"/>
          </a:xfrm>
          <a:prstGeom prst="rect">
            <a:avLst/>
          </a:prstGeom>
        </p:spPr>
      </p:pic>
      <p:pic>
        <p:nvPicPr>
          <p:cNvPr id="5" name="Рисунок 4" descr="IMG-20160214-WA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000107"/>
            <a:ext cx="2857520" cy="50800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удовольствием знакомились с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театром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Смотрели «Сказка о глупом мышонке».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-20160212-WA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52736"/>
            <a:ext cx="2893226" cy="5143512"/>
          </a:xfrm>
          <a:prstGeom prst="rect">
            <a:avLst/>
          </a:prstGeom>
        </p:spPr>
      </p:pic>
      <p:pic>
        <p:nvPicPr>
          <p:cNvPr id="5" name="Рисунок 4" descr="IMG-20160212-WA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252" y="1046656"/>
            <a:ext cx="2888774" cy="51355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узнали много нового о театре и зарядились позитивными эмоциями. 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Содержимое 3" descr="IMG-20160211-WA0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857233"/>
            <a:ext cx="2933423" cy="5214974"/>
          </a:xfrm>
        </p:spPr>
      </p:pic>
      <p:pic>
        <p:nvPicPr>
          <p:cNvPr id="5" name="Рисунок 4" descr="IMG-20160211-WA0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857232"/>
            <a:ext cx="2973580" cy="52863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Balet-na-golubom-fone</Template>
  <TotalTime>52</TotalTime>
  <Words>279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Diseño predeterminado</vt:lpstr>
      <vt:lpstr>Презентация на тему: «Театральная неделя в детском саду.»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узнали много нового о театре и зарядились позитивными эмоциями. 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Театральная неделя в детском саду.</dc:title>
  <dc:creator>hp</dc:creator>
  <cp:lastModifiedBy>Неонила</cp:lastModifiedBy>
  <cp:revision>7</cp:revision>
  <dcterms:created xsi:type="dcterms:W3CDTF">2016-02-14T17:46:58Z</dcterms:created>
  <dcterms:modified xsi:type="dcterms:W3CDTF">2016-02-14T19:07:00Z</dcterms:modified>
</cp:coreProperties>
</file>