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78" r:id="rId9"/>
    <p:sldId id="269" r:id="rId10"/>
    <p:sldId id="279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64704"/>
            <a:ext cx="71364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Огород на подоконнике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47863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второй младшей группы «Фиалка»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Родкина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Я.А.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Офицерова Е.В.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2014г. Г. Няндома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Филиал «Детский сад №5 «Светлячок»</a:t>
            </a: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Полив семян</a:t>
            </a:r>
            <a:endParaRPr lang="ru-RU" dirty="0"/>
          </a:p>
        </p:txBody>
      </p:sp>
      <p:pic>
        <p:nvPicPr>
          <p:cNvPr id="5" name="Picture 2" descr="D:\Pictures\Фото\работа\20150317_0959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D:\Pictures\Фото\работа\20150317_100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огород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D:\Pictures\Фото\работа\20150408_115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038600" cy="3028950"/>
          </a:xfrm>
          <a:prstGeom prst="rect">
            <a:avLst/>
          </a:prstGeom>
          <a:noFill/>
        </p:spPr>
      </p:pic>
      <p:pic>
        <p:nvPicPr>
          <p:cNvPr id="25603" name="Picture 3" descr="D:\Pictures\Фото\работа\20150408_115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Pictures\Фото\работа\20150408_114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394472" cy="4525963"/>
          </a:xfrm>
          <a:prstGeom prst="rect">
            <a:avLst/>
          </a:prstGeom>
          <a:noFill/>
        </p:spPr>
      </p:pic>
      <p:pic>
        <p:nvPicPr>
          <p:cNvPr id="26627" name="Picture 3" descr="D:\Pictures\Фото\работа\20150408_115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Pictures\Фото\работа\20150408_114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394472" cy="4525963"/>
          </a:xfrm>
          <a:prstGeom prst="rect">
            <a:avLst/>
          </a:prstGeom>
          <a:noFill/>
        </p:spPr>
      </p:pic>
      <p:pic>
        <p:nvPicPr>
          <p:cNvPr id="27651" name="Picture 3" descr="D:\Pictures\Фото\работа\20150408_114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1462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500042"/>
            <a:ext cx="778674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направленные: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расширение у детей представлений о растениях, о том, где они растут, о необходимых условиях их роста; о пользе для человека;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развитие познавательно-исследовательской деятельности путем экспериментирования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572560" cy="264320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Дать детям знания, что растения выращивают из семян, их сажают, поливают, ухаживают за ними. Расширять знания и представления о полезных свойствах огородной зелени: салата, укропа, лука, их строении и необходимых условиях роста.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Уточнить представление детей о труде взрослых, учить детей правильно называть трудовые действия.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Обогащать словарный запас, развивать связную речь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Развивать творческую, познавательную активность, наглядно-действенное мышление, мелкую и общую моторику.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Воспитывать трудолюбие, бережное отношение к растениям.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Вызвать положительные эмоции от полученных результатов в ходе экспериментальной деятельности.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Создать условия для участия родителей в образовательном процессе.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642918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младшего дошкольного возраста интерес к познавательно-исследовательской деятельности недостаточно развит, они в недостаточной степени имеют представления о растениях, о том, где они растут, о необходимых условиях их роста. В соответствии с ФГОС содержание образовательной области «Познание» направлено на достижение различных целей, одна из которых развитие у детей познавательных интересов. Формирования целостной картины мира, расширение кругозора.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 проекту «Огород на подоконнике» поможет развивать в детях познавательную активность. Малыши, в ходе различных мероприятий узнают о растениях, учатся наблюдать и ухаживать за ними. Дети усваивают трудовые навыки: сажают, поливают, рыхлят землю. Эти занятия прививают детям с раннего возраста чувства ответственности людей за все живое на земле, что их окружает, учат беречь и любить природу.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экспериментирования, ребята увидят принадлежность растений к живой среде.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8572560" cy="1457334"/>
          </a:xfrm>
        </p:spPr>
        <p:txBody>
          <a:bodyPr/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•Изучение методической литературы по данной теме.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•Подбор изучения художественной литературы об овощах, фруктах, зелени, сельскохозяйственном труде. (Сказки, рассказы, стихи, загадки, пословицы) 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•Подбор игр для проведения различных видов деятельности.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•Составление перспективного плана по проекту «Огород на подоконнике».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•Изготовление указателей с названием растения, датой посадки.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Основной этап.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•Сбор семян необходимых для посадки.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Консультация «Зелёный мир на окне»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детьми: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•Рассматривание иллюстраций, картин с изображением овощей.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•Отгадывание загадок на тему «Овощи».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•Организация предметно-развивающей среды по теме, оформление огорода на подоконнике.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•НОД с детьми по данной теме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•Посадка, полив и рыхление растений.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•Исследовательская и практическая деятельность детей по изучению особенностей выращивания культурных растений 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•Наблюдения за ростом растений с фиксированием результатов с помощью рисунков.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•Двигательная, игровая, музыкально-художественная деятельность. Настольно-печатные игры.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•Индивидуальные поручения для родителей.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 algn="l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С детьми: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посадка цветов на участке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срезание зелени лука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С родителями: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•Фотоотчет.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r>
              <a:rPr lang="ru-RU" dirty="0" smtClean="0"/>
              <a:t>Посадка семян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D:\Pictures\Фото\работа\20150317_10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D:\Pictures\Фото\работа\20150317_0958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Pictures\Фото\работа\20150317_095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394472" cy="4525963"/>
          </a:xfrm>
          <a:prstGeom prst="rect">
            <a:avLst/>
          </a:prstGeom>
          <a:noFill/>
        </p:spPr>
      </p:pic>
      <p:pic>
        <p:nvPicPr>
          <p:cNvPr id="22532" name="Picture 4" descr="D:\Pictures\Фото\работа\20150317_095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Задачи:  1. Дать детям знания, что растения выращивают из семян, их сажают, поливают, ухаживают за ними. Расширять знания и представления о полезных свойствах огородной зелени: салата, укропа, лука, их строении и необходимых условиях роста. 2. Уточнить представление детей о труде взрослых, учить детей правильно называть трудовые действия. 3. Обогащать словарный запас, развивать связную речь детей. 4. Развивать творческую, познавательную активность, наглядно-действенное мышление, мелкую и общую моторику. 5. Воспитывать трудолюбие, бережное отношение к растениям. 6. Вызвать положительные эмоции от полученных результатов в ходе экспериментальной деятельности. 7. Создать условия для участия родителей в образовательном процессе. </vt:lpstr>
      <vt:lpstr>Слайд 4</vt:lpstr>
      <vt:lpstr>Этапы работы     Подготовительный этап. •Изучение методической литературы по данной теме. •Подбор изучения художественной литературы об овощах, фруктах, зелени, сельскохозяйственном труде. (Сказки, рассказы, стихи, загадки, пословицы) . •Подбор игр для проведения различных видов деятельности. •Составление перспективного плана по проекту «Огород на подоконнике». •Изготовление указателей с названием растения, датой посадки.  </vt:lpstr>
      <vt:lpstr>Основной этап. С родителями: •Сбор семян необходимых для посадки. •Консультация «Зелёный мир на окне»  С детьми: •Рассматривание иллюстраций, картин с изображением овощей. •Отгадывание загадок на тему «Овощи». •Организация предметно-развивающей среды по теме, оформление огорода на подоконнике. •НОД с детьми по данной теме  •Посадка, полив и рыхление растений. •Исследовательская и практическая деятельность детей по изучению особенностей выращивания культурных растений . •Наблюдения за ростом растений с фиксированием результатов с помощью рисунков. •Двигательная, игровая, музыкально-художественная деятельность. Настольно-печатные игры. •Индивидуальные поручения для родителей.</vt:lpstr>
      <vt:lpstr>Заключительный этап. С детьми:  посадка цветов на участке срезание зелени лука С родителями: •Фотоотчет.  </vt:lpstr>
      <vt:lpstr>Посадка семян </vt:lpstr>
      <vt:lpstr>Слайд 9</vt:lpstr>
      <vt:lpstr>Полив семян</vt:lpstr>
      <vt:lpstr>Наш огород 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17</cp:revision>
  <dcterms:created xsi:type="dcterms:W3CDTF">2013-08-25T16:53:40Z</dcterms:created>
  <dcterms:modified xsi:type="dcterms:W3CDTF">2016-03-29T18:08:39Z</dcterms:modified>
</cp:coreProperties>
</file>