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6" r:id="rId7"/>
    <p:sldId id="268" r:id="rId8"/>
    <p:sldId id="269" r:id="rId9"/>
    <p:sldId id="270" r:id="rId10"/>
    <p:sldId id="272" r:id="rId11"/>
    <p:sldId id="275" r:id="rId12"/>
    <p:sldId id="279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996952"/>
            <a:ext cx="7772400" cy="23042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88668"/>
            <a:ext cx="150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nachalo4ka.ru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2656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5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«Витамины на окне»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ФОТОПРИЛОЖЕНИЕ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D:\Мое\распеч\P117047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1340768"/>
            <a:ext cx="2547448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ое\распеч\P1170472.JPG"/>
          <p:cNvPicPr/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467544" y="2132856"/>
            <a:ext cx="44644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Огород на подоконнике 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J:\DCIM\117_PANA\P117049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340768"/>
            <a:ext cx="5616624" cy="3744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Информационные ресурсы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Приказ Приказ Минобразования и науки РФ от 17.10.2013г. № 1155 «Об утверждении  Федерального Государственного Образовательного Стандарта Дошкольного Образования»  (ФГОС  ДО).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рождения до школы.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Примерная  общеобразовательная программа дошкольного образования / Под ред. Н. Е. Вераксы, Т. С. Комаровой, М. А. Васильевой. — М.: Мозаика-Синтез, 2014.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Иванова А.И. Мир растений. Экологические наблюдения и эксперименты в детском саду. – М.: ТЦ Сфера, 2010.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Шорыгина Т.А. «Овощи. Какие они?» - М.: Гном, 2013.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Проекты в ДОУ: Практика обучения детей 3-7 лет/ Румянцева Е. А. – М.: Изд-во Учитель, 2015.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Постановка проблемы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marL="0" indent="180975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Влияние окружающего мира на ребенка огромно. Знакомство с постоянно изменяющимися явлениями начинается с первых лет жизни ребенка.  Явления и объекты природы привлекают детей, красотой, яркостью красок, разнообразием.  Наблюдая за ними, ребенок обогащает свой чувственный опыт. </a:t>
            </a:r>
          </a:p>
          <a:p>
            <a:pPr marL="0" indent="180975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Чтобы удовлетворить детскую любознательность, привить первые навыки активности и самостоятельности, необходимо создать условия для поисково-исследовательской деятельности детей.</a:t>
            </a:r>
          </a:p>
          <a:p>
            <a:pPr marL="0" indent="180975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Ознакомление с ростом и развитием растений можно осуществлять в зимне-весенний период, выращивая в группе различные культуры из семян и луковиц, используя для этого огород на окне.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672408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Освоение детьми  экологических знаний (знать, как растут овощи, где, как ухаживать за ними, о полезных свойствах, что можно приготовить из них и т.д.), трудовых навыков.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научатся замечать красоту растительного мира, ухаживать за растениями в комнатных условиях, познакомятся с условиями их роста.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Научатся проявлять желание заботиться об огороде,  воплощать творческие идеи в его оформлении.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конкурсе детского сада «Витаминный огород».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условия для развития познавательных и творческих способностей детей в процессе разработки детско-взрослого образовательного проекта «Витамины на окне».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5400600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приобщать детей к трудовой деятельности;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учить детей ухаживать за растениями в комнатных условиях;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познавательные и творческие способности;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обобщать представления о необходимости света, тепла, влаги, почвы для роста растений;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познавательную, исследовательскую, трудовую деятельность детей;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у детей понятия взаимосвязи «природа – человек»;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учить выполнять индивидуальные поручения и коллективные задания;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умения обобщать и анализировать собственный опыт исследовательской деятельности.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этап – подготовительный: 24-28 февраля</a:t>
            </a:r>
          </a:p>
          <a:p>
            <a:pPr marL="92075" indent="-92075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этап – практический (исследовательский)</a:t>
            </a:r>
          </a:p>
          <a:p>
            <a:pPr marL="92075" indent="-92075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этап – заключительный (21-25 марта)</a:t>
            </a:r>
          </a:p>
          <a:p>
            <a:pPr marL="92075" indent="-92075"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-92075"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ФОТОПРИЛОЖЕНИЕ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Продуктивные виды деятельности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Валентина\Documents\Share Link\20160325_090719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861048"/>
            <a:ext cx="44862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Валентина\Documents\Share Link\20160325_09074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800" y="1844824"/>
            <a:ext cx="478064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ФОТОПРИЛОЖЕНИЕ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Совместная образовательная деятельность «Огород на окне»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:\Users\Валентина\AppData\Local\Microsoft\Windows\Temporary Internet Files\Content.Word\P1170467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708920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Валентина\AppData\Local\Microsoft\Windows\Temporary Internet Files\Content.Word\P1170470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869160"/>
            <a:ext cx="2664296" cy="173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Валентина\AppData\Local\Microsoft\Windows\Temporary Internet Files\Content.Word\P117046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5856" y="2924944"/>
            <a:ext cx="2160240" cy="233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ФОТОПРИЛОЖЕНИЕ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Детский сад\Группа\ПРОЕКТЫ\Огород\20160321_09060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132856"/>
            <a:ext cx="288032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Детский сад\Группа\ПРОЕКТЫ\Огород\20160321_09105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2204864"/>
            <a:ext cx="2752725" cy="197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етский сад\Группа\ПРОЕКТЫ\Огород\20160321_091335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4293096"/>
            <a:ext cx="2936869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етский сад\Группа\ПРОЕКТЫ\Огород\20160321_09184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896" y="4509120"/>
            <a:ext cx="2847975" cy="213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968f95f29fdf7f5199cf101daf7f57b85c45df"/>
</p:tagLst>
</file>

<file path=ppt/theme/theme1.xml><?xml version="1.0" encoding="utf-8"?>
<a:theme xmlns:a="http://schemas.openxmlformats.org/drawingml/2006/main" name="Осень_урож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Осень_урожай</Template>
  <TotalTime>136</TotalTime>
  <Words>450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Осень_урожай</vt:lpstr>
      <vt:lpstr>Слайд 1</vt:lpstr>
      <vt:lpstr>Постановка проблемы </vt:lpstr>
      <vt:lpstr>Предполагаемый результат:</vt:lpstr>
      <vt:lpstr>Цель проекта: </vt:lpstr>
      <vt:lpstr>Задачи: </vt:lpstr>
      <vt:lpstr>Этапы реализации проекта</vt:lpstr>
      <vt:lpstr>ФОТОПРИЛОЖЕНИЕ</vt:lpstr>
      <vt:lpstr>ФОТОПРИЛОЖЕНИЕ</vt:lpstr>
      <vt:lpstr>ФОТОПРИЛОЖЕНИЕ</vt:lpstr>
      <vt:lpstr>ФОТОПРИЛОЖЕНИЕ</vt:lpstr>
      <vt:lpstr>Огород на подоконнике </vt:lpstr>
      <vt:lpstr>Информационные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Валентина</cp:lastModifiedBy>
  <cp:revision>27</cp:revision>
  <dcterms:created xsi:type="dcterms:W3CDTF">2014-06-30T07:22:24Z</dcterms:created>
  <dcterms:modified xsi:type="dcterms:W3CDTF">2016-03-27T04:13:46Z</dcterms:modified>
</cp:coreProperties>
</file>