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60" r:id="rId5"/>
    <p:sldId id="259" r:id="rId6"/>
    <p:sldId id="261" r:id="rId7"/>
    <p:sldId id="262" r:id="rId8"/>
    <p:sldId id="263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4" d="100"/>
          <a:sy n="64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9844-6227-4672-8850-902CA48F388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Mama.Ru :: Просмотр темы - Солнечные зайки :) (весна-лето 2011) ч. 26 Счастливые маму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7984" y="5445224"/>
            <a:ext cx="440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Степанова Галина Федоровна</a:t>
            </a:r>
          </a:p>
          <a:p>
            <a:r>
              <a:rPr lang="ru-RU" dirty="0" smtClean="0"/>
              <a:t>Воспитатель МАДОУ детский сад №2</a:t>
            </a:r>
          </a:p>
          <a:p>
            <a:r>
              <a:rPr lang="ru-RU" dirty="0" smtClean="0"/>
              <a:t>г.Балаково Саратовская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БАНСКИЙ ГОСУДАРСТВЕННЫЙ УНИВЕРСИТЕТ Филиал в г. Славянске-на-Куба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968552" cy="1512168"/>
          </a:xfrm>
        </p:spPr>
        <p:txBody>
          <a:bodyPr>
            <a:noAutofit/>
          </a:bodyPr>
          <a:lstStyle/>
          <a:p>
            <a:pPr algn="l"/>
            <a:r>
              <a:rPr lang="ru-RU" sz="2400" i="1" dirty="0">
                <a:solidFill>
                  <a:srgbClr val="FF0000"/>
                </a:solidFill>
              </a:rPr>
              <a:t>От чистого сердца,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Простыми словами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Давайте, друзья,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Потолкуем о маме.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8507288" cy="3633267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 2012 году День Матери 25 ноября.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Мама! Самое прекрасное слово на земле – мама. Это первое слово, которое произносит человек, и оно звучит на всех языках мира одинаково нежно.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Хоть праздник этот еще молодой, и </a:t>
            </a:r>
            <a:r>
              <a:rPr lang="ru-RU" dirty="0" err="1">
                <a:solidFill>
                  <a:srgbClr val="0070C0"/>
                </a:solidFill>
              </a:rPr>
              <a:t>траций</a:t>
            </a:r>
            <a:r>
              <a:rPr lang="ru-RU" dirty="0">
                <a:solidFill>
                  <a:srgbClr val="0070C0"/>
                </a:solidFill>
              </a:rPr>
              <a:t> празднования и всенародной любви еще не приобрел, но хочется верить что он станет поистине любимым, почитаемым, святым!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Мама - это начало нашей жизни, самый теплый взгляд, самое любящее сердце, самые добрые руки. Становясь матерью, женщина открывает в себе лучшие качества: доброту, любовь и заботу.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имир\Desktop\фото\DSC01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 праздником!!!С днем матери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1287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фото\DSC01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праздником!!!С днем матери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12844"/>
            <a:ext cx="71287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День Матери</a:t>
            </a:r>
            <a:r>
              <a:rPr lang="ru-RU" sz="2400" dirty="0">
                <a:solidFill>
                  <a:schemeClr val="accent1"/>
                </a:solidFill>
              </a:rPr>
              <a:t> — постепенно приживается в России. Основанный Президентом Российской Федерации 30 января 1998 года, он празднуется в последнее воскресенье ноября, воздавая должное материнскому труду и их бескорыстной жертве ради блага своих детей. И это правильно: сколько бы хороших, добрых слов ни было сказано мамам, сколько бы поводов для этого ни придумали, лишними они не будут. Говорите мамам самые нежные слова, признавайтесь им в любви, и знайте пока у вас есть мама - вы под защитой ангела-хранителя. В ее сердце бесконечная любовь, тревога и прощение.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здник &quot;День матери&quot; МБДОУ &quot;Центр - детский сад 46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008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От чистого сердца, Простыми словами Давайте, друзья, Потолкуем о маме.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таня</cp:lastModifiedBy>
  <cp:revision>9</cp:revision>
  <dcterms:created xsi:type="dcterms:W3CDTF">2014-12-04T12:16:48Z</dcterms:created>
  <dcterms:modified xsi:type="dcterms:W3CDTF">2016-03-29T13:57:45Z</dcterms:modified>
</cp:coreProperties>
</file>