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8155-FA5A-42EF-96F2-CC71B8ED271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4573-8998-47F8-8755-9F0678CBA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FE3F-868F-4158-956E-0537948B277E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CA3E-E1DC-42F0-BF99-2664F435A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8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5715040" cy="135732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ашамлыклар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Максат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1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Ашамлыклар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темасына сүзлек запасын баету: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tt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Үзләштерелгән сүзләр грамматик конструкцияләр ярдәмендә сөйләм  үстерү эшен дәвам итү;  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A665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4765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91746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925" y="428604"/>
            <a:ext cx="25050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9E40CF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219700"/>
            <a:ext cx="2362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7418BE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0"/>
            <a:ext cx="21145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368E58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429125"/>
            <a:ext cx="2733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FD0E946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86322"/>
            <a:ext cx="2552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936C63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214554"/>
            <a:ext cx="3429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4405788" y="702664"/>
            <a:ext cx="1843077" cy="15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359454">
            <a:off x="7179656" y="2897420"/>
            <a:ext cx="1857599" cy="17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2428860" y="3857628"/>
            <a:ext cx="1419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571736" y="214291"/>
            <a:ext cx="3500462" cy="85725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Ашханәдә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3075" name="Picture 3" descr="FA4F72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05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138AE7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256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14E16A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2352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936C63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714488"/>
            <a:ext cx="22859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214678" y="4357694"/>
            <a:ext cx="1843077" cy="15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FF143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14287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7418BE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85723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A4F72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785794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A90726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8"/>
            <a:ext cx="1381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500430" y="2500306"/>
            <a:ext cx="1419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FA4F72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000372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1B43E6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86322"/>
            <a:ext cx="1785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3643306" y="4786322"/>
            <a:ext cx="1843077" cy="15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138AE7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714884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FD04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571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418A4C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19145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AE4A39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1819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59454">
            <a:off x="3607176" y="468528"/>
            <a:ext cx="1857599" cy="17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368E5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28599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D0E946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786322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A4F72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500042"/>
            <a:ext cx="2305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A4F72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2643182"/>
            <a:ext cx="2305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A4F72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4786322"/>
            <a:ext cx="2305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DB8BE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000264" cy="21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C26D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6A6658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59454">
            <a:off x="3464300" y="3397486"/>
            <a:ext cx="1857599" cy="17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FA4F72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71876"/>
            <a:ext cx="23050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38AE7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00010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143108" y="357166"/>
            <a:ext cx="4286280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Impact"/>
              </a:rPr>
              <a:t>сыйла</a:t>
            </a:r>
            <a:endParaRPr lang="ru-RU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Impact"/>
            </a:endParaRPr>
          </a:p>
        </p:txBody>
      </p:sp>
      <p:pic>
        <p:nvPicPr>
          <p:cNvPr id="3" name="Picture 2" descr="7108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19CD9F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86298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D614C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0017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A9852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86256"/>
            <a:ext cx="15525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ердце 8"/>
          <p:cNvSpPr/>
          <p:nvPr/>
        </p:nvSpPr>
        <p:spPr>
          <a:xfrm>
            <a:off x="428596" y="642918"/>
            <a:ext cx="1643106" cy="142876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7358082" y="1214422"/>
            <a:ext cx="1285884" cy="1357322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214282" y="4143380"/>
            <a:ext cx="2071702" cy="157163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7215206" y="4500570"/>
            <a:ext cx="1414466" cy="1785950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41143">
            <a:off x="7564425" y="1596369"/>
            <a:ext cx="902207" cy="559299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57224" y="1071546"/>
            <a:ext cx="64294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6A66589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AFF"/>
              </a:clrFrom>
              <a:clrTo>
                <a:srgbClr val="F7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929198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936C63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500570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526E9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4294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072330" y="5357826"/>
            <a:ext cx="10715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FD0E946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357826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643174" y="5143512"/>
            <a:ext cx="121444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6A6658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929198"/>
            <a:ext cx="7858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2013-04-05T16:01:09Z</dcterms:created>
  <dcterms:modified xsi:type="dcterms:W3CDTF">2013-09-09T17:23:44Z</dcterms:modified>
</cp:coreProperties>
</file>