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5" r:id="rId9"/>
    <p:sldId id="266" r:id="rId10"/>
    <p:sldId id="264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9B69-D28D-4C18-8632-03C5FAE78A00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D199-83C8-4BD2-A433-CBF9C504A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9B69-D28D-4C18-8632-03C5FAE78A00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D199-83C8-4BD2-A433-CBF9C504A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9B69-D28D-4C18-8632-03C5FAE78A00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D199-83C8-4BD2-A433-CBF9C504A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9B69-D28D-4C18-8632-03C5FAE78A00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D199-83C8-4BD2-A433-CBF9C504A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9B69-D28D-4C18-8632-03C5FAE78A00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D199-83C8-4BD2-A433-CBF9C504A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9B69-D28D-4C18-8632-03C5FAE78A00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D199-83C8-4BD2-A433-CBF9C504A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9B69-D28D-4C18-8632-03C5FAE78A00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D199-83C8-4BD2-A433-CBF9C504A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9B69-D28D-4C18-8632-03C5FAE78A00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D199-83C8-4BD2-A433-CBF9C504A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9B69-D28D-4C18-8632-03C5FAE78A00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D199-83C8-4BD2-A433-CBF9C504A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9B69-D28D-4C18-8632-03C5FAE78A00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D199-83C8-4BD2-A433-CBF9C504A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9B69-D28D-4C18-8632-03C5FAE78A00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D199-83C8-4BD2-A433-CBF9C504A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D9B69-D28D-4C18-8632-03C5FAE78A00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CD199-83C8-4BD2-A433-CBF9C504A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1928802"/>
            <a:ext cx="710258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Проект мы будем создавать</a:t>
            </a:r>
          </a:p>
          <a:p>
            <a:r>
              <a:rPr lang="en-US" sz="4400" b="1" dirty="0" smtClean="0">
                <a:solidFill>
                  <a:srgbClr val="FF0000"/>
                </a:solidFill>
              </a:rPr>
              <a:t>“</a:t>
            </a:r>
            <a:r>
              <a:rPr lang="ru-RU" sz="4400" b="1" dirty="0" smtClean="0">
                <a:solidFill>
                  <a:srgbClr val="FF0000"/>
                </a:solidFill>
              </a:rPr>
              <a:t>Как хорошо уметь читать!</a:t>
            </a:r>
            <a:r>
              <a:rPr lang="en-US" sz="4400" b="1" dirty="0" smtClean="0">
                <a:solidFill>
                  <a:srgbClr val="FF0000"/>
                </a:solidFill>
              </a:rPr>
              <a:t>”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3429000"/>
            <a:ext cx="933450" cy="1428750"/>
          </a:xfrm>
          <a:prstGeom prst="rect">
            <a:avLst/>
          </a:prstGeom>
        </p:spPr>
      </p:pic>
      <p:pic>
        <p:nvPicPr>
          <p:cNvPr id="4" name="Рисунок 3" descr="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3357562"/>
            <a:ext cx="876300" cy="1428750"/>
          </a:xfrm>
          <a:prstGeom prst="rect">
            <a:avLst/>
          </a:prstGeom>
        </p:spPr>
      </p:pic>
      <p:pic>
        <p:nvPicPr>
          <p:cNvPr id="5" name="Рисунок 4" descr="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357166"/>
            <a:ext cx="1066801" cy="1571636"/>
          </a:xfrm>
          <a:prstGeom prst="rect">
            <a:avLst/>
          </a:prstGeom>
        </p:spPr>
      </p:pic>
      <p:pic>
        <p:nvPicPr>
          <p:cNvPr id="6" name="Рисунок 5" descr="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15272" y="3214686"/>
            <a:ext cx="928694" cy="1428750"/>
          </a:xfrm>
          <a:prstGeom prst="rect">
            <a:avLst/>
          </a:prstGeom>
        </p:spPr>
      </p:pic>
      <p:pic>
        <p:nvPicPr>
          <p:cNvPr id="7" name="Рисунок 6" descr="13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728" y="3357562"/>
            <a:ext cx="928694" cy="1571636"/>
          </a:xfrm>
          <a:prstGeom prst="rect">
            <a:avLst/>
          </a:prstGeom>
        </p:spPr>
      </p:pic>
      <p:pic>
        <p:nvPicPr>
          <p:cNvPr id="8" name="Рисунок 7" descr="131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28860" y="428604"/>
            <a:ext cx="990600" cy="1428750"/>
          </a:xfrm>
          <a:prstGeom prst="rect">
            <a:avLst/>
          </a:prstGeom>
        </p:spPr>
      </p:pic>
      <p:pic>
        <p:nvPicPr>
          <p:cNvPr id="9" name="Рисунок 8" descr="121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57620" y="3500438"/>
            <a:ext cx="1000132" cy="1428750"/>
          </a:xfrm>
          <a:prstGeom prst="rect">
            <a:avLst/>
          </a:prstGeom>
        </p:spPr>
      </p:pic>
      <p:pic>
        <p:nvPicPr>
          <p:cNvPr id="10" name="Рисунок 9" descr="212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1472" y="285728"/>
            <a:ext cx="1057275" cy="1428750"/>
          </a:xfrm>
          <a:prstGeom prst="rect">
            <a:avLst/>
          </a:prstGeom>
        </p:spPr>
      </p:pic>
      <p:pic>
        <p:nvPicPr>
          <p:cNvPr id="11" name="Рисунок 10" descr="221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15272" y="500042"/>
            <a:ext cx="946800" cy="1357322"/>
          </a:xfrm>
          <a:prstGeom prst="rect">
            <a:avLst/>
          </a:prstGeom>
        </p:spPr>
      </p:pic>
      <p:pic>
        <p:nvPicPr>
          <p:cNvPr id="12" name="Рисунок 11" descr="2213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357950" y="3429000"/>
            <a:ext cx="1104900" cy="1428750"/>
          </a:xfrm>
          <a:prstGeom prst="rect">
            <a:avLst/>
          </a:prstGeom>
        </p:spPr>
      </p:pic>
      <p:pic>
        <p:nvPicPr>
          <p:cNvPr id="13" name="Рисунок 12" descr="313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57158" y="3429000"/>
            <a:ext cx="857256" cy="1428750"/>
          </a:xfrm>
          <a:prstGeom prst="rect">
            <a:avLst/>
          </a:prstGeom>
        </p:spPr>
      </p:pic>
      <p:pic>
        <p:nvPicPr>
          <p:cNvPr id="14" name="Рисунок 13" descr="22112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071934" y="285728"/>
            <a:ext cx="923925" cy="157163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42910" y="5214950"/>
            <a:ext cx="23024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Проект 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1В класса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57620" y="5357826"/>
            <a:ext cx="43925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8000"/>
                </a:solidFill>
              </a:rPr>
              <a:t>Классный руководитель</a:t>
            </a:r>
          </a:p>
          <a:p>
            <a:pPr algn="ctr"/>
            <a:r>
              <a:rPr lang="ru-RU" sz="2800" b="1" dirty="0" smtClean="0">
                <a:solidFill>
                  <a:srgbClr val="008000"/>
                </a:solidFill>
              </a:rPr>
              <a:t>Круглова Татьяна Юрьевна</a:t>
            </a:r>
            <a:endParaRPr lang="ru-RU" sz="28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357166"/>
            <a:ext cx="5264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Открытие библиотеки.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IMG_053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071546"/>
            <a:ext cx="9644098" cy="5786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7554" y="357166"/>
            <a:ext cx="2309799" cy="2010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А вот и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первые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читатели.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IMG_047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3143248"/>
            <a:ext cx="3000364" cy="3714752"/>
          </a:xfrm>
          <a:prstGeom prst="rect">
            <a:avLst/>
          </a:prstGeom>
        </p:spPr>
      </p:pic>
      <p:pic>
        <p:nvPicPr>
          <p:cNvPr id="4" name="Рисунок 3" descr="IMG_048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215074" y="3214686"/>
            <a:ext cx="2928926" cy="3643314"/>
          </a:xfrm>
          <a:prstGeom prst="rect">
            <a:avLst/>
          </a:prstGeom>
        </p:spPr>
      </p:pic>
      <p:pic>
        <p:nvPicPr>
          <p:cNvPr id="5" name="Рисунок 4" descr="IMG_048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143240" y="3143248"/>
            <a:ext cx="2928926" cy="3714752"/>
          </a:xfrm>
          <a:prstGeom prst="rect">
            <a:avLst/>
          </a:prstGeom>
        </p:spPr>
      </p:pic>
      <p:pic>
        <p:nvPicPr>
          <p:cNvPr id="6" name="Рисунок 5" descr="IMG_048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0"/>
            <a:ext cx="3071802" cy="2928934"/>
          </a:xfrm>
          <a:prstGeom prst="rect">
            <a:avLst/>
          </a:prstGeom>
        </p:spPr>
      </p:pic>
      <p:pic>
        <p:nvPicPr>
          <p:cNvPr id="7" name="Рисунок 6" descr="IMG_0476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143636" y="0"/>
            <a:ext cx="3000364" cy="3071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36" y="285728"/>
            <a:ext cx="38316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Итоги проекта.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142984"/>
            <a:ext cx="840275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8000"/>
                </a:solidFill>
              </a:rPr>
              <a:t>Наша гипотеза подтвердилась.</a:t>
            </a:r>
          </a:p>
          <a:p>
            <a:pPr algn="ctr"/>
            <a:endParaRPr lang="ru-RU" sz="4000" b="1" dirty="0" smtClean="0">
              <a:solidFill>
                <a:srgbClr val="00800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008000"/>
                </a:solidFill>
              </a:rPr>
              <a:t>Мы стали больше времени уделять </a:t>
            </a:r>
          </a:p>
          <a:p>
            <a:pPr algn="ctr"/>
            <a:r>
              <a:rPr lang="ru-RU" sz="4000" b="1" dirty="0" smtClean="0">
                <a:solidFill>
                  <a:srgbClr val="008000"/>
                </a:solidFill>
              </a:rPr>
              <a:t>чтению книг и с нетерпением ждать </a:t>
            </a:r>
          </a:p>
          <a:p>
            <a:pPr algn="ctr"/>
            <a:r>
              <a:rPr lang="ru-RU" sz="4000" b="1" dirty="0" smtClean="0">
                <a:solidFill>
                  <a:srgbClr val="008000"/>
                </a:solidFill>
              </a:rPr>
              <a:t>встречи с новыми книгами.</a:t>
            </a:r>
            <a:endParaRPr lang="ru-RU" sz="4000" b="1" dirty="0">
              <a:solidFill>
                <a:srgbClr val="008000"/>
              </a:solidFill>
            </a:endParaRPr>
          </a:p>
        </p:txBody>
      </p:sp>
      <p:pic>
        <p:nvPicPr>
          <p:cNvPr id="4" name="Рисунок 3" descr="23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43314"/>
            <a:ext cx="2571736" cy="3214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48" y="428604"/>
            <a:ext cx="907665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Книга всё тебе расскажет,</a:t>
            </a:r>
          </a:p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С ней беседа не наскучит.</a:t>
            </a:r>
          </a:p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Край родной она покажет,</a:t>
            </a:r>
          </a:p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Многому тебя научит.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4691ilelletlg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4324350"/>
            <a:ext cx="4162425" cy="2533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0"/>
            <a:ext cx="716273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Приглашаем </a:t>
            </a:r>
          </a:p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в следующем году</a:t>
            </a:r>
          </a:p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на продолжение проекта!</a:t>
            </a:r>
            <a:endParaRPr lang="ru-RU" sz="4800" b="1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32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00306"/>
            <a:ext cx="9144000" cy="4357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57166"/>
            <a:ext cx="737772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ЦЕЛЬ ПРОЕКТА</a:t>
            </a:r>
            <a:r>
              <a:rPr lang="en-US" sz="3200" b="1" dirty="0" smtClean="0">
                <a:solidFill>
                  <a:srgbClr val="FF0000"/>
                </a:solidFill>
              </a:rPr>
              <a:t>: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Воспитание интереса и любви к книгам.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2071678"/>
            <a:ext cx="8714822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ЗАДАЧИ ПРОЕКТА</a:t>
            </a:r>
            <a:r>
              <a:rPr lang="en-US" sz="3200" b="1" dirty="0" smtClean="0">
                <a:solidFill>
                  <a:srgbClr val="FF0000"/>
                </a:solidFill>
              </a:rPr>
              <a:t>: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marL="514350" indent="-514350">
              <a:buAutoNum type="arabicParenR"/>
            </a:pPr>
            <a:r>
              <a:rPr lang="ru-RU" sz="3200" b="1" dirty="0" smtClean="0">
                <a:solidFill>
                  <a:srgbClr val="002060"/>
                </a:solidFill>
              </a:rPr>
              <a:t>Разжечь</a:t>
            </a:r>
            <a:r>
              <a:rPr lang="en-US" sz="3200" b="1" dirty="0" smtClean="0">
                <a:solidFill>
                  <a:srgbClr val="002060"/>
                </a:solidFill>
              </a:rPr>
              <a:t> “</a:t>
            </a:r>
            <a:r>
              <a:rPr lang="ru-RU" sz="3200" b="1" dirty="0" smtClean="0">
                <a:solidFill>
                  <a:srgbClr val="002060"/>
                </a:solidFill>
              </a:rPr>
              <a:t>читательский аппетит</a:t>
            </a:r>
            <a:r>
              <a:rPr lang="en-US" sz="3200" b="1" dirty="0" smtClean="0">
                <a:solidFill>
                  <a:srgbClr val="002060"/>
                </a:solidFill>
              </a:rPr>
              <a:t>”</a:t>
            </a:r>
            <a:r>
              <a:rPr lang="ru-RU" sz="3200" b="1" dirty="0" smtClean="0">
                <a:solidFill>
                  <a:srgbClr val="002060"/>
                </a:solidFill>
              </a:rPr>
              <a:t> у учеников</a:t>
            </a:r>
            <a:r>
              <a:rPr lang="en-US" sz="3200" b="1" dirty="0" smtClean="0">
                <a:solidFill>
                  <a:srgbClr val="002060"/>
                </a:solidFill>
              </a:rPr>
              <a:t>;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marL="514350" indent="-514350">
              <a:buAutoNum type="arabicParenR"/>
            </a:pPr>
            <a:endParaRPr lang="en-US" sz="3200" b="1" dirty="0" smtClean="0">
              <a:solidFill>
                <a:srgbClr val="002060"/>
              </a:solidFill>
            </a:endParaRPr>
          </a:p>
          <a:p>
            <a:pPr marL="514350" indent="-514350"/>
            <a:r>
              <a:rPr lang="en-US" sz="3200" b="1" dirty="0" smtClean="0">
                <a:solidFill>
                  <a:srgbClr val="002060"/>
                </a:solidFill>
              </a:rPr>
              <a:t>2) </a:t>
            </a:r>
            <a:r>
              <a:rPr lang="ru-RU" sz="3200" b="1" dirty="0" smtClean="0">
                <a:solidFill>
                  <a:srgbClr val="002060"/>
                </a:solidFill>
              </a:rPr>
              <a:t>Дать информацию о книгах пользующихся</a:t>
            </a:r>
          </a:p>
          <a:p>
            <a:pPr marL="514350" indent="-514350"/>
            <a:r>
              <a:rPr lang="ru-RU" sz="3200" b="1" dirty="0" smtClean="0">
                <a:solidFill>
                  <a:srgbClr val="002060"/>
                </a:solidFill>
              </a:rPr>
              <a:t>спросом у детей</a:t>
            </a:r>
            <a:r>
              <a:rPr lang="en-US" sz="3200" b="1" dirty="0" smtClean="0">
                <a:solidFill>
                  <a:srgbClr val="002060"/>
                </a:solidFill>
              </a:rPr>
              <a:t>;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marL="514350" indent="-514350"/>
            <a:endParaRPr lang="ru-RU" sz="3200" b="1" dirty="0" smtClean="0">
              <a:solidFill>
                <a:srgbClr val="002060"/>
              </a:solidFill>
            </a:endParaRPr>
          </a:p>
          <a:p>
            <a:pPr marL="514350" indent="-514350"/>
            <a:r>
              <a:rPr lang="ru-RU" sz="3200" b="1" dirty="0" smtClean="0">
                <a:solidFill>
                  <a:srgbClr val="002060"/>
                </a:solidFill>
              </a:rPr>
              <a:t>3) Создать классную библиотеку.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642918"/>
            <a:ext cx="8235396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Проблема</a:t>
            </a:r>
            <a:r>
              <a:rPr lang="en-US" sz="4800" b="1" dirty="0" smtClean="0">
                <a:solidFill>
                  <a:srgbClr val="FF0000"/>
                </a:solidFill>
              </a:rPr>
              <a:t>:</a:t>
            </a:r>
            <a:endParaRPr lang="ru-RU" sz="4800" b="1" dirty="0" smtClean="0">
              <a:solidFill>
                <a:srgbClr val="FF0000"/>
              </a:solidFill>
            </a:endParaRPr>
          </a:p>
          <a:p>
            <a:endParaRPr lang="ru-RU" sz="2000" b="1" dirty="0" smtClean="0"/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Мы осознаём то, что дети нашего класса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очень мало читают, всё чаще заменяя книгу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телевизором или компьютером.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x_ad4c70c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3500438"/>
            <a:ext cx="7670800" cy="308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571480"/>
            <a:ext cx="839332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Гипотеза</a:t>
            </a:r>
            <a:r>
              <a:rPr lang="en-US" sz="4800" b="1" dirty="0" smtClean="0">
                <a:solidFill>
                  <a:srgbClr val="FF0000"/>
                </a:solidFill>
              </a:rPr>
              <a:t>:</a:t>
            </a:r>
            <a:endParaRPr lang="ru-RU" sz="4800" b="1" dirty="0" smtClean="0">
              <a:solidFill>
                <a:srgbClr val="FF0000"/>
              </a:solidFill>
            </a:endParaRPr>
          </a:p>
          <a:p>
            <a:endParaRPr lang="ru-RU" sz="2000" b="1" dirty="0" smtClean="0"/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Если умело организовать в классе работу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с книгой, то повысится читательский интерес.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x_ad4c70c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000372"/>
            <a:ext cx="8072494" cy="351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926" y="0"/>
            <a:ext cx="314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 smtClean="0">
                <a:solidFill>
                  <a:srgbClr val="008000"/>
                </a:solidFill>
              </a:rPr>
              <a:t>Мы решили</a:t>
            </a:r>
            <a:endParaRPr lang="ru-RU" sz="4000" b="1" u="sng" dirty="0">
              <a:solidFill>
                <a:srgbClr val="008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475" y="714356"/>
            <a:ext cx="9081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Сделать книжку своими руками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“</a:t>
            </a:r>
            <a:r>
              <a:rPr lang="ru-RU" sz="3200" b="1" dirty="0" smtClean="0">
                <a:solidFill>
                  <a:srgbClr val="FF0000"/>
                </a:solidFill>
              </a:rPr>
              <a:t>ЖИВЫЕ БУКВЫ</a:t>
            </a:r>
            <a:r>
              <a:rPr lang="en-US" sz="3200" b="1" dirty="0" smtClean="0">
                <a:solidFill>
                  <a:srgbClr val="FF0000"/>
                </a:solidFill>
              </a:rPr>
              <a:t>”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IMG_044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500794" y="4214818"/>
            <a:ext cx="2643206" cy="2643182"/>
          </a:xfrm>
          <a:prstGeom prst="rect">
            <a:avLst/>
          </a:prstGeom>
        </p:spPr>
      </p:pic>
      <p:pic>
        <p:nvPicPr>
          <p:cNvPr id="6" name="Рисунок 5" descr="IMG_044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" y="4214818"/>
            <a:ext cx="2714612" cy="2643182"/>
          </a:xfrm>
          <a:prstGeom prst="rect">
            <a:avLst/>
          </a:prstGeom>
        </p:spPr>
      </p:pic>
      <p:pic>
        <p:nvPicPr>
          <p:cNvPr id="7" name="Рисунок 6" descr="IMG_045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143240" y="4214818"/>
            <a:ext cx="2857520" cy="2643182"/>
          </a:xfrm>
          <a:prstGeom prst="rect">
            <a:avLst/>
          </a:prstGeom>
        </p:spPr>
      </p:pic>
      <p:pic>
        <p:nvPicPr>
          <p:cNvPr id="8" name="Рисунок 7" descr="IMG_0457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929190" y="1643050"/>
            <a:ext cx="2714612" cy="2428868"/>
          </a:xfrm>
          <a:prstGeom prst="rect">
            <a:avLst/>
          </a:prstGeom>
        </p:spPr>
      </p:pic>
      <p:pic>
        <p:nvPicPr>
          <p:cNvPr id="9" name="Рисунок 8" descr="IMG_0459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357290" y="1643050"/>
            <a:ext cx="2714644" cy="2428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926" y="0"/>
            <a:ext cx="314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 smtClean="0">
                <a:solidFill>
                  <a:srgbClr val="008000"/>
                </a:solidFill>
              </a:rPr>
              <a:t>Мы решили</a:t>
            </a:r>
            <a:endParaRPr lang="ru-RU" sz="4000" b="1" u="sng" dirty="0">
              <a:solidFill>
                <a:srgbClr val="008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5918" y="714356"/>
            <a:ext cx="544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Создать библиотеку в классе.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MG_053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285860"/>
            <a:ext cx="4643438" cy="5572140"/>
          </a:xfrm>
          <a:prstGeom prst="rect">
            <a:avLst/>
          </a:prstGeom>
        </p:spPr>
      </p:pic>
      <p:pic>
        <p:nvPicPr>
          <p:cNvPr id="5" name="Рисунок 4" descr="IMG_053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57752" y="1214422"/>
            <a:ext cx="4286248" cy="6715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926" y="0"/>
            <a:ext cx="314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 smtClean="0">
                <a:solidFill>
                  <a:srgbClr val="008000"/>
                </a:solidFill>
              </a:rPr>
              <a:t>Мы решили</a:t>
            </a:r>
            <a:endParaRPr lang="ru-RU" sz="4000" b="1" u="sng" dirty="0">
              <a:solidFill>
                <a:srgbClr val="008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5918" y="714356"/>
            <a:ext cx="53190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Провести презентацию книг.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MG_045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285860"/>
            <a:ext cx="2786050" cy="5000660"/>
          </a:xfrm>
          <a:prstGeom prst="rect">
            <a:avLst/>
          </a:prstGeom>
        </p:spPr>
      </p:pic>
      <p:pic>
        <p:nvPicPr>
          <p:cNvPr id="5" name="Рисунок 4" descr="IMG_044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357950" y="1428736"/>
            <a:ext cx="2786050" cy="4857784"/>
          </a:xfrm>
          <a:prstGeom prst="rect">
            <a:avLst/>
          </a:prstGeom>
        </p:spPr>
      </p:pic>
      <p:pic>
        <p:nvPicPr>
          <p:cNvPr id="6" name="Рисунок 5" descr="IMG_045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28926" y="1428736"/>
            <a:ext cx="3286116" cy="4857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926" y="0"/>
            <a:ext cx="314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 smtClean="0">
                <a:solidFill>
                  <a:srgbClr val="008000"/>
                </a:solidFill>
              </a:rPr>
              <a:t>Мы решили</a:t>
            </a:r>
            <a:endParaRPr lang="ru-RU" sz="4000" b="1" u="sng" dirty="0">
              <a:solidFill>
                <a:srgbClr val="008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5984" y="714356"/>
            <a:ext cx="44242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Выбрать библиотекаря.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MG_043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428736"/>
            <a:ext cx="9144000" cy="5429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14290"/>
            <a:ext cx="72931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В тяжёлой и упорной борьбе победила </a:t>
            </a:r>
          </a:p>
          <a:p>
            <a:pPr algn="ctr"/>
            <a:r>
              <a:rPr lang="ru-RU" sz="3200" b="1" dirty="0" err="1" smtClean="0">
                <a:solidFill>
                  <a:srgbClr val="FF0000"/>
                </a:solidFill>
              </a:rPr>
              <a:t>Свергулова</a:t>
            </a:r>
            <a:r>
              <a:rPr lang="ru-RU" sz="3200" b="1" dirty="0" smtClean="0">
                <a:solidFill>
                  <a:srgbClr val="FF0000"/>
                </a:solidFill>
              </a:rPr>
              <a:t>  </a:t>
            </a:r>
            <a:r>
              <a:rPr lang="ru-RU" sz="3200" b="1" dirty="0" err="1" smtClean="0">
                <a:solidFill>
                  <a:srgbClr val="FF0000"/>
                </a:solidFill>
              </a:rPr>
              <a:t>Лари-Данна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72132" y="2714620"/>
            <a:ext cx="32055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УСПЕХОВ</a:t>
            </a:r>
          </a:p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ТЕБЕ!!!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MG_048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285860"/>
            <a:ext cx="5429256" cy="5572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194</Words>
  <Application>Microsoft Office PowerPoint</Application>
  <PresentationFormat>Экран (4:3)</PresentationFormat>
  <Paragraphs>53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ANDREY</dc:creator>
  <cp:lastModifiedBy>ANDREY</cp:lastModifiedBy>
  <cp:revision>18</cp:revision>
  <dcterms:created xsi:type="dcterms:W3CDTF">2012-09-29T17:28:23Z</dcterms:created>
  <dcterms:modified xsi:type="dcterms:W3CDTF">2012-10-14T10:08:27Z</dcterms:modified>
</cp:coreProperties>
</file>