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6" r:id="rId2"/>
    <p:sldId id="262" r:id="rId3"/>
    <p:sldId id="289" r:id="rId4"/>
    <p:sldId id="290" r:id="rId5"/>
    <p:sldId id="291" r:id="rId6"/>
    <p:sldId id="292" r:id="rId7"/>
    <p:sldId id="295" r:id="rId8"/>
    <p:sldId id="29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97317" y="571480"/>
            <a:ext cx="107413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</a:t>
            </a:r>
            <a:r>
              <a:rPr lang="ru-RU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Акбайны</a:t>
            </a:r>
            <a:r>
              <a:rPr lang="tt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ң туган көне</a:t>
            </a:r>
            <a:endParaRPr lang="ru-RU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876"/>
            <a:ext cx="4572032" cy="2386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исунки\баб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85926"/>
            <a:ext cx="33575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750329" y="2071677"/>
            <a:ext cx="1535919" cy="144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 descr="FD0E946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643182"/>
            <a:ext cx="224519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42909" y="5072073"/>
            <a:ext cx="1428761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9E40CFE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438218"/>
            <a:ext cx="2571736" cy="178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7418BE9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928934"/>
            <a:ext cx="1808091" cy="168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7643834" y="642918"/>
            <a:ext cx="1214414" cy="14144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5127C1C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928802"/>
            <a:ext cx="2078035" cy="128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6190" y="785794"/>
            <a:ext cx="2176368" cy="130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674266"/>
            <a:ext cx="1482984" cy="218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04474">
            <a:off x="6842392" y="4822960"/>
            <a:ext cx="1829634" cy="17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44003">
            <a:off x="857224" y="928670"/>
            <a:ext cx="1391085" cy="1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Рабочий стол\лето картины\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42984"/>
            <a:ext cx="4572032" cy="2386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000" dirty="0" smtClean="0"/>
              <a:t>-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Мин кара. 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Мин кечкенә, матур. 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Мин йөгерәм, сикерәм, җырлыйм.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26D074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2763843" cy="178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786182" y="2857496"/>
            <a:ext cx="1500166" cy="17716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BDF"/>
              </a:clrFrom>
              <a:clrTo>
                <a:srgbClr val="FCFBD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357818" y="2928934"/>
            <a:ext cx="3626066" cy="365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 Мин кызыл. 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Мин зур, матур, әйбәт.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Мин ашыйм,йөгерәм,җырлыйм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786182" y="2857496"/>
            <a:ext cx="1500166" cy="17716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3F7C69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00438"/>
            <a:ext cx="172243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3000372"/>
            <a:ext cx="206346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-Мин йомшак, ак, матур.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Мин сикерәм, йөгерәм.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User\Мои документы\Мои рисунки\кишер\кишер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643182"/>
            <a:ext cx="2365378" cy="1173162"/>
          </a:xfrm>
          <a:prstGeom prst="rect">
            <a:avLst/>
          </a:prstGeom>
          <a:noFill/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643306" y="2571744"/>
            <a:ext cx="1500166" cy="17716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7108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357562"/>
            <a:ext cx="2700337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 Мин матур, кечкенә, йомшак.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Мин йөгерәм, сикерәм, ашыйм.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19CD9F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733528"/>
            <a:ext cx="2826904" cy="31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6A665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1333492" cy="17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643306" y="2571744"/>
            <a:ext cx="1500166" cy="17716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-</a:t>
            </a: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Мин зур, көчле.</a:t>
            </a:r>
            <a:br>
              <a:rPr lang="tt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 Мин йөрим, йоклыйм.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714744" y="2571744"/>
            <a:ext cx="1500166" cy="17716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9" descr="ED614C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1" y="3816748"/>
            <a:ext cx="2895609" cy="30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9DC8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16367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1183</TotalTime>
  <Words>35</Words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Слайд 1</vt:lpstr>
      <vt:lpstr>Слайд 2</vt:lpstr>
      <vt:lpstr>Слайд 3</vt:lpstr>
      <vt:lpstr>- Мин кара.  Мин кечкенә, матур.  Мин йөгерәм, сикерәм, җырлыйм.</vt:lpstr>
      <vt:lpstr>- Мин кызыл.    Мин зур, матур, әйбәт.   Мин ашыйм,йөгерәм,җырлыйм</vt:lpstr>
      <vt:lpstr>-Мин йомшак, ак, матур. Мин сикерәм, йөгерәм.</vt:lpstr>
      <vt:lpstr>- Мин матур, кечкенә, йомшак.   Мин йөгерәм, сикерәм, ашыйм.</vt:lpstr>
      <vt:lpstr>-Мин зур, көчле.  Мин йөрим, йоклыйм.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116</cp:revision>
  <dcterms:modified xsi:type="dcterms:W3CDTF">2014-03-17T16:53:09Z</dcterms:modified>
</cp:coreProperties>
</file>