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2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4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8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1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5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2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9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1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4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0641-3E97-4A16-A963-EACF538EE3BB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8C794-D657-4EB2-B3F7-9FE6DF1EA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1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01054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Изложение с элементами сочинения.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Троице-Сергиева лавра зимой.</a:t>
            </a:r>
            <a:endParaRPr lang="ru-RU" sz="5400" b="1" dirty="0">
              <a:solidFill>
                <a:srgbClr val="000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лавра\8556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3990405" cy="361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9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Историческая справка.</a:t>
            </a:r>
            <a:endParaRPr lang="ru-RU" sz="4800" b="1" dirty="0">
              <a:solidFill>
                <a:srgbClr val="000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Прославленная обитель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Живоначальной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Троицы основана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Сергием Радонежским в 1337 г. На протяжении столетий Троице-Сергиева лавра является одной из самых почитаемых общерусских святынь, крупнейшим центром духовного просвещения и культуры.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Лавре веками собиралась уникальная библиотека рукописных и старопечатных книг.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Троицкий собор (1422-1425 гг.), в котором почивают святые мощи Игумена Земли Русской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Сергия Радонежского. В иконостасе храма иконы письма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Андрея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Рублева.Свято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-Троицкая Сергиева лавра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Успенский собор (1559-1585 гг. построен по повелению царя Иоанна Грозного), возле собора — усыпальница царя Бориса Годунова и членов его семьи.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Храм Сошествия Святого Духа на апостолов (1476 г., псковские мастера). Надвратный храм в честь Рождества св. Иоанна Предтечи (1693-1699 гг.). Шатровый храм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прпп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Зосимы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Савватия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Соловецких при Больничных палатах (1635-1637 гг.). Храм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Сергия Радонежского с трапезной (1687-1692 гг.). Храм Смоленской иконы Божией Матери (1746-1753 гг.). Храм в честь явления Божией Матери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Сергию (Михеевская церковь) (1734 г.). Храм в честь Покрова Божией Матери (в Духовной академии). Храм в честь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Иоанна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Лествичника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(в Духовной семинарии).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Надкладезная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часовня.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b="1" dirty="0">
              <a:solidFill>
                <a:srgbClr val="000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Зодчество (архитектура) - искусство проектирования и строения зданий, сооружений.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Зодчий – архитектор.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Лавра – крупный православный монастырь.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Трапеза – приём пищи, еда в монастыре.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лавра\0_61872_498e0f2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888432" cy="302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2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Трудные написания.</a:t>
            </a:r>
            <a:endParaRPr lang="ru-RU" sz="4800" b="1" dirty="0">
              <a:solidFill>
                <a:srgbClr val="000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Подол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Пятницкий колодец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Кончура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Сергий Радонежский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Введенская церковь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Пятницкая церковь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User\Desktop\лавра\1265654782_dubovskoj.-troice-sergieva-lav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90090" cy="35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0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лавра\0_6397e_3c090d7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8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лавра\0_52661_c2184b8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8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лавра\abbd170a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8" y="476672"/>
            <a:ext cx="768257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1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Задание.</a:t>
            </a:r>
            <a:endParaRPr lang="ru-RU" sz="4800" b="1" dirty="0">
              <a:solidFill>
                <a:srgbClr val="000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9806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Перескажите текст подробно.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Дополните текст,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ответив на вопрос: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«Чем примечателен этот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памятник древнего зодчества».</a:t>
            </a:r>
          </a:p>
        </p:txBody>
      </p:sp>
      <p:pic>
        <p:nvPicPr>
          <p:cNvPr id="7170" name="Picture 2" descr="C:\Users\User\Desktop\лавра\колоколь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3123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6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лавра\0_61872_498e0f2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20000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лавра\03.06.15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2" y="404664"/>
            <a:ext cx="7584843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лавра\215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2" y="376666"/>
            <a:ext cx="7626280" cy="59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лавра\вхо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" y="389560"/>
            <a:ext cx="7584843" cy="59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лавра\патриаршие поко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2" y="405096"/>
            <a:ext cx="7680276" cy="58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лавра\святой источ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4" y="376665"/>
            <a:ext cx="7697854" cy="59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лавра\успенский собо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4" y="376664"/>
            <a:ext cx="7608704" cy="60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лавра\церковь царска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7900876" cy="61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286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Изложение с элементами сочинения.</vt:lpstr>
      <vt:lpstr>Историческая справка.</vt:lpstr>
      <vt:lpstr>Словарь</vt:lpstr>
      <vt:lpstr>Трудные написания.</vt:lpstr>
      <vt:lpstr>Презентация PowerPoint</vt:lpstr>
      <vt:lpstr>Задание.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 с элементами сочинения.</dc:title>
  <dc:creator>User</dc:creator>
  <cp:lastModifiedBy>User</cp:lastModifiedBy>
  <cp:revision>8</cp:revision>
  <dcterms:created xsi:type="dcterms:W3CDTF">2011-10-25T13:38:26Z</dcterms:created>
  <dcterms:modified xsi:type="dcterms:W3CDTF">2011-10-25T15:07:40Z</dcterms:modified>
</cp:coreProperties>
</file>