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56" r:id="rId4"/>
    <p:sldId id="268" r:id="rId5"/>
    <p:sldId id="269" r:id="rId6"/>
    <p:sldId id="265" r:id="rId7"/>
    <p:sldId id="270" r:id="rId8"/>
    <p:sldId id="259" r:id="rId9"/>
    <p:sldId id="260" r:id="rId10"/>
    <p:sldId id="263" r:id="rId11"/>
    <p:sldId id="274" r:id="rId12"/>
    <p:sldId id="273" r:id="rId13"/>
    <p:sldId id="267" r:id="rId14"/>
    <p:sldId id="271" r:id="rId15"/>
    <p:sldId id="272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C4609-7E37-4B53-8A41-10515ABBF464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24DF-C8A3-4346-ACCE-0D356571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550" y="-400050"/>
            <a:ext cx="9563100" cy="7658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114298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1 А класс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МОУ-СОШ № 13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Учитель – Кузнецова Оксана Фёдоровна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643182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im2-tub-ru.yandex.net/i?id=324387011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14"/>
            <a:ext cx="1914525" cy="1428750"/>
          </a:xfrm>
          <a:prstGeom prst="rect">
            <a:avLst/>
          </a:prstGeom>
          <a:noFill/>
        </p:spPr>
      </p:pic>
      <p:pic>
        <p:nvPicPr>
          <p:cNvPr id="1031" name="Picture 7" descr="http://im8-tub-ru.yandex.net/i?id=153219091-63-72&amp;n=21"/>
          <p:cNvPicPr>
            <a:picLocks noChangeAspect="1" noChangeArrowheads="1"/>
          </p:cNvPicPr>
          <p:nvPr/>
        </p:nvPicPr>
        <p:blipFill>
          <a:blip r:embed="rId4" cstate="print"/>
          <a:srcRect t="5000" b="4999"/>
          <a:stretch>
            <a:fillRect/>
          </a:stretch>
        </p:blipFill>
        <p:spPr bwMode="auto">
          <a:xfrm>
            <a:off x="2285984" y="5072074"/>
            <a:ext cx="1428750" cy="1285884"/>
          </a:xfrm>
          <a:prstGeom prst="rect">
            <a:avLst/>
          </a:prstGeom>
          <a:noFill/>
        </p:spPr>
      </p:pic>
      <p:pic>
        <p:nvPicPr>
          <p:cNvPr id="1033" name="Picture 9" descr="http://im4-tub-ru.yandex.net/i?id=448523059-5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42862"/>
            <a:ext cx="1857375" cy="142875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l="8427" t="10033" r="15926" b="14057"/>
          <a:stretch>
            <a:fillRect/>
          </a:stretch>
        </p:blipFill>
        <p:spPr bwMode="auto">
          <a:xfrm rot="10800000">
            <a:off x="3518292" y="1946652"/>
            <a:ext cx="1696655" cy="24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492919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СЕНТЯБРЬ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9118308">
            <a:off x="4752080" y="1622482"/>
            <a:ext cx="9855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381162">
            <a:off x="2819832" y="17687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29256" y="3071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341620">
            <a:off x="3049124" y="43011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777266">
            <a:off x="4841109" y="4158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Оля\AppData\Local\Microsoft\Windows\Temporary Internet Files\Content.IE5\3BRSENTA\MC90041494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2292790" cy="172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9913749">
            <a:off x="2473776" y="3122460"/>
            <a:ext cx="10205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en\Desktop\схемы\шаблоны мои\2011-10-16_170341.jpg"/>
          <p:cNvPicPr>
            <a:picLocks noChangeAspect="1" noChangeArrowheads="1"/>
          </p:cNvPicPr>
          <p:nvPr/>
        </p:nvPicPr>
        <p:blipFill>
          <a:blip r:embed="rId2" cstate="print"/>
          <a:srcRect l="36269" t="17708" r="33420" b="31250"/>
          <a:stretch>
            <a:fillRect/>
          </a:stretch>
        </p:blipFill>
        <p:spPr bwMode="auto">
          <a:xfrm>
            <a:off x="5929322" y="1714488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26311-c020os.edusite.ru/images/p71_1gia.jpg"/>
          <p:cNvPicPr>
            <a:picLocks noChangeAspect="1" noChangeArrowheads="1"/>
          </p:cNvPicPr>
          <p:nvPr/>
        </p:nvPicPr>
        <p:blipFill>
          <a:blip r:embed="rId3" cstate="print"/>
          <a:srcRect l="48536" t="41581"/>
          <a:stretch>
            <a:fillRect/>
          </a:stretch>
        </p:blipFill>
        <p:spPr bwMode="auto">
          <a:xfrm>
            <a:off x="642910" y="3786190"/>
            <a:ext cx="3181361" cy="2709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61175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по учебнику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 58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4607" y="1071546"/>
            <a:ext cx="6054799" cy="23083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7708131" y="5272107"/>
            <a:ext cx="1435901" cy="1585917"/>
          </a:xfrm>
          <a:prstGeom prst="rect">
            <a:avLst/>
          </a:prstGeom>
          <a:noFill/>
        </p:spPr>
      </p:pic>
      <p:pic>
        <p:nvPicPr>
          <p:cNvPr id="8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428596" y="2557463"/>
            <a:ext cx="1435901" cy="1585917"/>
          </a:xfrm>
          <a:prstGeom prst="rect">
            <a:avLst/>
          </a:prstGeom>
          <a:noFill/>
        </p:spPr>
      </p:pic>
      <p:pic>
        <p:nvPicPr>
          <p:cNvPr id="9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-32" y="5272107"/>
            <a:ext cx="1435901" cy="1585917"/>
          </a:xfrm>
          <a:prstGeom prst="rect">
            <a:avLst/>
          </a:prstGeom>
          <a:noFill/>
        </p:spPr>
      </p:pic>
      <p:pic>
        <p:nvPicPr>
          <p:cNvPr id="10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7358082" y="-24"/>
            <a:ext cx="1435901" cy="1585917"/>
          </a:xfrm>
          <a:prstGeom prst="rect">
            <a:avLst/>
          </a:prstGeom>
          <a:noFill/>
        </p:spPr>
      </p:pic>
      <p:pic>
        <p:nvPicPr>
          <p:cNvPr id="11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5850743" y="4357694"/>
            <a:ext cx="1435901" cy="1585917"/>
          </a:xfrm>
          <a:prstGeom prst="rect">
            <a:avLst/>
          </a:prstGeom>
          <a:noFill/>
        </p:spPr>
      </p:pic>
      <p:pic>
        <p:nvPicPr>
          <p:cNvPr id="12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7493817" y="2357430"/>
            <a:ext cx="1435901" cy="1585917"/>
          </a:xfrm>
          <a:prstGeom prst="rect">
            <a:avLst/>
          </a:prstGeom>
          <a:noFill/>
        </p:spPr>
      </p:pic>
      <p:pic>
        <p:nvPicPr>
          <p:cNvPr id="13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350017" y="0"/>
            <a:ext cx="1435901" cy="1585917"/>
          </a:xfrm>
          <a:prstGeom prst="rect">
            <a:avLst/>
          </a:prstGeom>
          <a:noFill/>
        </p:spPr>
      </p:pic>
      <p:pic>
        <p:nvPicPr>
          <p:cNvPr id="14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1714480" y="4429132"/>
            <a:ext cx="1435901" cy="1585917"/>
          </a:xfrm>
          <a:prstGeom prst="rect">
            <a:avLst/>
          </a:prstGeom>
          <a:noFill/>
        </p:spPr>
      </p:pic>
      <p:pic>
        <p:nvPicPr>
          <p:cNvPr id="15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3707603" y="3629033"/>
            <a:ext cx="1435901" cy="158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st.bistracker.org.ua/torrents/images/178802.jpg"/>
          <p:cNvPicPr>
            <a:picLocks noChangeAspect="1" noChangeArrowheads="1"/>
          </p:cNvPicPr>
          <p:nvPr/>
        </p:nvPicPr>
        <p:blipFill>
          <a:blip r:embed="rId2" cstate="print"/>
          <a:srcRect l="15234" t="5859" r="6250" b="7422"/>
          <a:stretch>
            <a:fillRect/>
          </a:stretch>
        </p:blipFill>
        <p:spPr bwMode="auto">
          <a:xfrm>
            <a:off x="285720" y="285728"/>
            <a:ext cx="4786346" cy="5286412"/>
          </a:xfrm>
          <a:prstGeom prst="rect">
            <a:avLst/>
          </a:prstGeom>
          <a:noFill/>
        </p:spPr>
      </p:pic>
      <p:pic>
        <p:nvPicPr>
          <p:cNvPr id="27656" name="Picture 8" descr="http://im0-tub-ru.yandex.net/i?id=343076363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429250"/>
            <a:ext cx="1428750" cy="1428750"/>
          </a:xfrm>
          <a:prstGeom prst="rect">
            <a:avLst/>
          </a:prstGeom>
          <a:noFill/>
        </p:spPr>
      </p:pic>
      <p:pic>
        <p:nvPicPr>
          <p:cNvPr id="7" name="Picture 8" descr="http://im0-tub-ru.yandex.net/i?id=343076363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8" descr="http://im0-tub-ru.yandex.net/i?id=343076363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1428750" cy="1428750"/>
          </a:xfrm>
          <a:prstGeom prst="rect">
            <a:avLst/>
          </a:prstGeom>
          <a:noFill/>
        </p:spPr>
      </p:pic>
      <p:pic>
        <p:nvPicPr>
          <p:cNvPr id="27658" name="Picture 10" descr="http://im5-tub-ru.yandex.net/i?id=491104337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429250"/>
            <a:ext cx="1485900" cy="1428750"/>
          </a:xfrm>
          <a:prstGeom prst="rect">
            <a:avLst/>
          </a:prstGeom>
          <a:noFill/>
        </p:spPr>
      </p:pic>
      <p:pic>
        <p:nvPicPr>
          <p:cNvPr id="10" name="Picture 10" descr="http://im5-tub-ru.yandex.net/i?id=491104337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429250"/>
            <a:ext cx="1485900" cy="1428750"/>
          </a:xfrm>
          <a:prstGeom prst="rect">
            <a:avLst/>
          </a:prstGeom>
          <a:noFill/>
        </p:spPr>
      </p:pic>
      <p:pic>
        <p:nvPicPr>
          <p:cNvPr id="11" name="Picture 10" descr="http://im5-tub-ru.yandex.net/i?id=491104337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142984"/>
            <a:ext cx="1485900" cy="1428750"/>
          </a:xfrm>
          <a:prstGeom prst="rect">
            <a:avLst/>
          </a:prstGeom>
          <a:noFill/>
        </p:spPr>
      </p:pic>
      <p:pic>
        <p:nvPicPr>
          <p:cNvPr id="27660" name="Picture 12" descr="http://im2-tub-ru.yandex.net/i?id=565677998-5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1504950" cy="1428750"/>
          </a:xfrm>
          <a:prstGeom prst="rect">
            <a:avLst/>
          </a:prstGeom>
          <a:noFill/>
        </p:spPr>
      </p:pic>
      <p:pic>
        <p:nvPicPr>
          <p:cNvPr id="13" name="Picture 12" descr="http://im2-tub-ru.yandex.net/i?id=565677998-5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929198"/>
            <a:ext cx="1504950" cy="1428750"/>
          </a:xfrm>
          <a:prstGeom prst="rect">
            <a:avLst/>
          </a:prstGeom>
          <a:noFill/>
        </p:spPr>
      </p:pic>
      <p:pic>
        <p:nvPicPr>
          <p:cNvPr id="14" name="Picture 12" descr="http://im2-tub-ru.yandex.net/i?id=565677998-5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82" y="2857506"/>
            <a:ext cx="15049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146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en\Desktop\схемы\шаблоны мои\2011-10-16_17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CCFF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WordArt 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39608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ДЕВЯТЬ</a:t>
            </a:r>
          </a:p>
        </p:txBody>
      </p:sp>
      <p:pic>
        <p:nvPicPr>
          <p:cNvPr id="20499" name="Picture 19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941888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3500438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БОЖЬЯ КОРО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773238"/>
            <a:ext cx="17637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88913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0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868863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1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141663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12875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3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205038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4" descr="БОЖЬЯ КОР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221163"/>
            <a:ext cx="1692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im5-tub-ru.yandex.net/i?id=559388129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071934" cy="58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s55.radikal.ru/i147/0901/7c/73851c8a9d09t.jpg"/>
          <p:cNvPicPr>
            <a:picLocks noChangeAspect="1" noChangeArrowheads="1"/>
          </p:cNvPicPr>
          <p:nvPr/>
        </p:nvPicPr>
        <p:blipFill>
          <a:blip r:embed="rId2" cstate="print"/>
          <a:srcRect l="17500" t="5435" r="7499" b="11231"/>
          <a:stretch>
            <a:fillRect/>
          </a:stretch>
        </p:blipFill>
        <p:spPr bwMode="auto">
          <a:xfrm>
            <a:off x="6000760" y="500042"/>
            <a:ext cx="2857520" cy="3286148"/>
          </a:xfrm>
          <a:prstGeom prst="rect">
            <a:avLst/>
          </a:prstGeom>
          <a:noFill/>
        </p:spPr>
      </p:pic>
      <p:pic>
        <p:nvPicPr>
          <p:cNvPr id="28680" name="Picture 8" descr="http://s56.radikal.ru/i153/0901/e6/74cd874458fat.jpg"/>
          <p:cNvPicPr>
            <a:picLocks noChangeAspect="1" noChangeArrowheads="1"/>
          </p:cNvPicPr>
          <p:nvPr/>
        </p:nvPicPr>
        <p:blipFill>
          <a:blip r:embed="rId3" cstate="print"/>
          <a:srcRect l="7500" t="5434" r="8124" b="11232"/>
          <a:stretch>
            <a:fillRect/>
          </a:stretch>
        </p:blipFill>
        <p:spPr bwMode="auto">
          <a:xfrm>
            <a:off x="0" y="0"/>
            <a:ext cx="3357586" cy="3286148"/>
          </a:xfrm>
          <a:prstGeom prst="rect">
            <a:avLst/>
          </a:prstGeom>
          <a:noFill/>
        </p:spPr>
      </p:pic>
      <p:pic>
        <p:nvPicPr>
          <p:cNvPr id="28684" name="Picture 12" descr="http://i051.radikal.ru/1011/3b/1bf0943d95e0.jpg"/>
          <p:cNvPicPr>
            <a:picLocks noChangeAspect="1" noChangeArrowheads="1"/>
          </p:cNvPicPr>
          <p:nvPr/>
        </p:nvPicPr>
        <p:blipFill>
          <a:blip r:embed="rId4" cstate="print"/>
          <a:srcRect l="15000" t="7246" r="8124" b="11231"/>
          <a:stretch>
            <a:fillRect/>
          </a:stretch>
        </p:blipFill>
        <p:spPr bwMode="auto">
          <a:xfrm>
            <a:off x="3000364" y="3214686"/>
            <a:ext cx="292895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4-tub-ru.yandex.net/i?id=417549587-55-72&amp;n=21"/>
          <p:cNvPicPr>
            <a:picLocks noChangeAspect="1" noChangeArrowheads="1"/>
          </p:cNvPicPr>
          <p:nvPr/>
        </p:nvPicPr>
        <p:blipFill>
          <a:blip r:embed="rId2" cstate="print"/>
          <a:srcRect r="7207"/>
          <a:stretch>
            <a:fillRect/>
          </a:stretch>
        </p:blipFill>
        <p:spPr bwMode="auto">
          <a:xfrm>
            <a:off x="642910" y="785794"/>
            <a:ext cx="1643086" cy="1857375"/>
          </a:xfrm>
          <a:prstGeom prst="rect">
            <a:avLst/>
          </a:prstGeom>
          <a:noFill/>
        </p:spPr>
      </p:pic>
      <p:pic>
        <p:nvPicPr>
          <p:cNvPr id="3" name="Picture 2" descr="http://im4-tub-ru.yandex.net/i?id=417549587-55-72&amp;n=21"/>
          <p:cNvPicPr>
            <a:picLocks noChangeAspect="1" noChangeArrowheads="1"/>
          </p:cNvPicPr>
          <p:nvPr/>
        </p:nvPicPr>
        <p:blipFill>
          <a:blip r:embed="rId2" cstate="print"/>
          <a:srcRect r="7207"/>
          <a:stretch>
            <a:fillRect/>
          </a:stretch>
        </p:blipFill>
        <p:spPr bwMode="auto">
          <a:xfrm>
            <a:off x="2714600" y="1071546"/>
            <a:ext cx="1643086" cy="1857375"/>
          </a:xfrm>
          <a:prstGeom prst="rect">
            <a:avLst/>
          </a:prstGeom>
          <a:noFill/>
        </p:spPr>
      </p:pic>
      <p:pic>
        <p:nvPicPr>
          <p:cNvPr id="4" name="Picture 2" descr="http://im4-tub-ru.yandex.net/i?id=417549587-55-72&amp;n=21"/>
          <p:cNvPicPr>
            <a:picLocks noChangeAspect="1" noChangeArrowheads="1"/>
          </p:cNvPicPr>
          <p:nvPr/>
        </p:nvPicPr>
        <p:blipFill>
          <a:blip r:embed="rId2" cstate="print"/>
          <a:srcRect r="7207"/>
          <a:stretch>
            <a:fillRect/>
          </a:stretch>
        </p:blipFill>
        <p:spPr bwMode="auto">
          <a:xfrm>
            <a:off x="7072330" y="785794"/>
            <a:ext cx="1643086" cy="1857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3 + 1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5716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2 - 1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42860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3 - 1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" name="Picture 2" descr="http://im4-tub-ru.yandex.net/i?id=417549587-55-72&amp;n=21"/>
          <p:cNvPicPr>
            <a:picLocks noChangeAspect="1" noChangeArrowheads="1"/>
          </p:cNvPicPr>
          <p:nvPr/>
        </p:nvPicPr>
        <p:blipFill>
          <a:blip r:embed="rId2" cstate="print"/>
          <a:srcRect r="7207"/>
          <a:stretch>
            <a:fillRect/>
          </a:stretch>
        </p:blipFill>
        <p:spPr bwMode="auto">
          <a:xfrm>
            <a:off x="5000628" y="1000108"/>
            <a:ext cx="1643086" cy="18573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628" y="64291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2 + 1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9700" name="Picture 4" descr="http://img0.liveinternet.ru/images/attach/c/2/68/831/68831969_129430030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5515682"/>
            <a:ext cx="2450597" cy="1342342"/>
          </a:xfrm>
          <a:prstGeom prst="rect">
            <a:avLst/>
          </a:prstGeom>
          <a:noFill/>
        </p:spPr>
      </p:pic>
      <p:pic>
        <p:nvPicPr>
          <p:cNvPr id="14" name="Picture 4" descr="http://img0.liveinternet.ru/images/attach/c/2/68/831/68831969_129430030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444112"/>
            <a:ext cx="2450597" cy="1342342"/>
          </a:xfrm>
          <a:prstGeom prst="rect">
            <a:avLst/>
          </a:prstGeom>
          <a:noFill/>
        </p:spPr>
      </p:pic>
      <p:pic>
        <p:nvPicPr>
          <p:cNvPr id="15" name="Picture 4" descr="http://img0.liveinternet.ru/images/attach/c/2/68/831/68831969_129430030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44244"/>
            <a:ext cx="2450597" cy="1342342"/>
          </a:xfrm>
          <a:prstGeom prst="rect">
            <a:avLst/>
          </a:prstGeom>
          <a:noFill/>
        </p:spPr>
      </p:pic>
      <p:pic>
        <p:nvPicPr>
          <p:cNvPr id="16" name="Picture 4" descr="http://img0.liveinternet.ru/images/attach/c/2/68/831/68831969_129430030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403" y="4658426"/>
            <a:ext cx="2450597" cy="134234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0034" y="514351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3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414338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485776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4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15306" y="435769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1</a:t>
            </a:r>
            <a:endParaRPr lang="ru-RU" sz="2400" dirty="0">
              <a:latin typeface="Arial Black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00232" y="2786058"/>
            <a:ext cx="350046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29058" y="2928934"/>
            <a:ext cx="335758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714348" y="2857496"/>
            <a:ext cx="4929222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3571868" y="2857496"/>
            <a:ext cx="4071966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6-акроба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331" y="0"/>
            <a:ext cx="7484669" cy="5291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35782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Если на голову стану, </a:t>
            </a:r>
          </a:p>
          <a:p>
            <a:r>
              <a:rPr lang="ru-RU" sz="2800" dirty="0" smtClean="0">
                <a:latin typeface="Arial Black" pitchFamily="34" charset="0"/>
              </a:rPr>
              <a:t>Цифрой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r>
              <a:rPr lang="ru-RU" sz="2800" dirty="0" smtClean="0">
                <a:latin typeface="Arial Black" pitchFamily="34" charset="0"/>
              </a:rPr>
              <a:t>, тогда я стану!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48" name="Picture 8" descr="http://st.bistracker.org.ua/torrents/images/178802.jpg"/>
          <p:cNvPicPr>
            <a:picLocks noChangeAspect="1" noChangeArrowheads="1"/>
          </p:cNvPicPr>
          <p:nvPr/>
        </p:nvPicPr>
        <p:blipFill>
          <a:blip r:embed="rId3" cstate="print"/>
          <a:srcRect l="17369" t="5807" r="6458" b="9818"/>
          <a:stretch>
            <a:fillRect/>
          </a:stretch>
        </p:blipFill>
        <p:spPr bwMode="auto">
          <a:xfrm>
            <a:off x="214282" y="214290"/>
            <a:ext cx="2368188" cy="262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АЛГОРИТМ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22" name="Picture 2" descr="http://cs10081.userapi.com/u968029/-14/x_be33a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973">
            <a:off x="857224" y="1285860"/>
            <a:ext cx="1493520" cy="2052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500174"/>
            <a:ext cx="592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Научимся писать цифру 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9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357694"/>
            <a:ext cx="2428892" cy="2286016"/>
          </a:xfrm>
          <a:prstGeom prst="rect">
            <a:avLst/>
          </a:prstGeom>
          <a:solidFill>
            <a:srgbClr val="C9F1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2910" y="3071810"/>
            <a:ext cx="2357454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3" name="Picture 3" descr="C:\Documents and Settings\Admin\Мои документы\Мои рисунки\n6.gif"/>
          <p:cNvPicPr>
            <a:picLocks noChangeAspect="1" noChangeArrowheads="1"/>
          </p:cNvPicPr>
          <p:nvPr/>
        </p:nvPicPr>
        <p:blipFill>
          <a:blip r:embed="rId3" cstate="print"/>
          <a:srcRect l="13144" t="18222" r="21714" b="20445"/>
          <a:stretch>
            <a:fillRect/>
          </a:stretch>
        </p:blipFill>
        <p:spPr bwMode="auto">
          <a:xfrm rot="10800000">
            <a:off x="1500166" y="3214686"/>
            <a:ext cx="642941" cy="8572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57200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28638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28638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457200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600076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600076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29058" y="4000504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Познакомимся с составом числа 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9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5864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762000"/>
            <a:ext cx="5867400" cy="5334000"/>
            <a:chOff x="288" y="480"/>
            <a:chExt cx="3696" cy="3360"/>
          </a:xfrm>
        </p:grpSpPr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>
              <a:off x="288" y="48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>
              <a:off x="288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Line 9"/>
            <p:cNvSpPr>
              <a:spLocks noChangeShapeType="1"/>
            </p:cNvSpPr>
            <p:nvPr/>
          </p:nvSpPr>
          <p:spPr bwMode="auto">
            <a:xfrm>
              <a:off x="288" y="384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>
              <a:off x="3984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>
              <a:off x="2160" y="480"/>
              <a:ext cx="0" cy="336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 flipV="1">
              <a:off x="288" y="2112"/>
              <a:ext cx="369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0" name="AutoShape 2"/>
          <p:cNvSpPr>
            <a:spLocks noChangeArrowheads="1"/>
          </p:cNvSpPr>
          <p:nvPr/>
        </p:nvSpPr>
        <p:spPr bwMode="auto">
          <a:xfrm rot="532094">
            <a:off x="5791200" y="2209800"/>
            <a:ext cx="574675" cy="512763"/>
          </a:xfrm>
          <a:prstGeom prst="star8">
            <a:avLst>
              <a:gd name="adj" fmla="val 38250"/>
            </a:avLst>
          </a:prstGeom>
          <a:solidFill>
            <a:srgbClr val="FF0000">
              <a:alpha val="9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5" name="Picture 5" descr="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8601">
            <a:off x="7358063" y="2212975"/>
            <a:ext cx="14414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3.06358E-6 L -0.12518 -0.3158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2518 -0.31792 L -0.11997 -0.37688 C -0.12223 -0.39977 -0.12292 -0.43954 -0.12761 -0.46151 C -0.13229 -0.48347 -0.13716 -0.49341 -0.14792 -0.5089 C -0.16007 -0.53295 -0.17761 -0.54497 -0.19202 -0.55399 C -0.20643 -0.56301 -0.22032 -0.56255 -0.23438 -0.56301 L -0.27674 -0.5563 L -0.31059 -0.53734 L -0.34288 -0.5133 L -0.36997 -0.47492 L -0.38854 -0.43908 L -0.40052 -0.38706 L -0.40643 -0.32925 L -0.40729 -0.27862 L -0.40382 -0.23376 L -0.39375 -0.19075 L -0.37674 -0.16578 L -0.35469 -0.14544 L -0.33091 -0.12971 L -0.31059 -0.11838 L -0.28698 -0.11376 L -0.25469 -0.11838 L -0.22413 -0.13411 L -0.20209 -0.14983 L -0.18177 -0.17018 L -0.15903 -0.2007 L -0.14723 -0.23445 L -0.1382 -0.2622 L -0.13021 -0.30682 " pathEditMode="relative" rAng="0" ptsTypes="FfafaFAAAAAAAAAAAAAAAAAAAAAAF">
                                      <p:cBhvr>
                                        <p:cTn id="12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58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518 -0.31584 L -0.14723 -0.16 L -0.18802 -0.04278 C -0.20174 -0.0111 -0.21077 0.00786 -0.22518 0.0319 C -0.23959 0.05595 -0.25695 0.08092 -0.27448 0.10173 C -0.29861 0.13433 -0.31354 0.14289 -0.33038 0.15607 C -0.34757 0.1674 -0.3658 0.16693 -0.37778 0.16948 L -0.40209 0.17063 L -0.42518 0.16508 L -0.45139 0.14797 L -0.46094 0.1311 L -0.48455 0.06566 " pathEditMode="relative" rAng="0" ptsTypes="FAfafaFAAAAF">
                                      <p:cBhvr>
                                        <p:cTn id="15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8455 0.06566 L -0.01684 0.017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732588" y="4265613"/>
            <a:ext cx="2232025" cy="2592387"/>
          </a:xfrm>
          <a:prstGeom prst="rect">
            <a:avLst/>
          </a:prstGeom>
          <a:solidFill>
            <a:srgbClr val="FFE6C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 descr="Дранка"/>
          <p:cNvSpPr>
            <a:spLocks noChangeArrowheads="1"/>
          </p:cNvSpPr>
          <p:nvPr/>
        </p:nvSpPr>
        <p:spPr bwMode="auto">
          <a:xfrm>
            <a:off x="6443663" y="3429000"/>
            <a:ext cx="2700337" cy="866775"/>
          </a:xfrm>
          <a:prstGeom prst="flowChartExtract">
            <a:avLst/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7858148" y="4292600"/>
            <a:ext cx="0" cy="25654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732588" y="5516563"/>
            <a:ext cx="2232025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6732588" y="6165850"/>
            <a:ext cx="2232025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6732588" y="4941888"/>
            <a:ext cx="2232025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>
            <a:off x="8172450" y="4365625"/>
            <a:ext cx="2159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7164388" y="4365625"/>
            <a:ext cx="2159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8243888" y="5013325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7164388" y="5013325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7198" name="WordArt 30"/>
          <p:cNvSpPr>
            <a:spLocks noChangeArrowheads="1" noChangeShapeType="1" noTextEdit="1"/>
          </p:cNvSpPr>
          <p:nvPr/>
        </p:nvSpPr>
        <p:spPr bwMode="auto">
          <a:xfrm>
            <a:off x="8243888" y="5589588"/>
            <a:ext cx="2159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199" name="WordArt 31"/>
          <p:cNvSpPr>
            <a:spLocks noChangeArrowheads="1" noChangeShapeType="1" noTextEdit="1"/>
          </p:cNvSpPr>
          <p:nvPr/>
        </p:nvSpPr>
        <p:spPr bwMode="auto">
          <a:xfrm>
            <a:off x="7164388" y="5589588"/>
            <a:ext cx="287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7200" name="WordArt 32"/>
          <p:cNvSpPr>
            <a:spLocks noChangeArrowheads="1" noChangeShapeType="1" noTextEdit="1"/>
          </p:cNvSpPr>
          <p:nvPr/>
        </p:nvSpPr>
        <p:spPr bwMode="auto">
          <a:xfrm>
            <a:off x="7164388" y="6237288"/>
            <a:ext cx="287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243888" y="6237288"/>
            <a:ext cx="288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524750" y="3573463"/>
            <a:ext cx="50323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9</a:t>
            </a:r>
          </a:p>
        </p:txBody>
      </p:sp>
      <p:pic>
        <p:nvPicPr>
          <p:cNvPr id="27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221" y="195127"/>
            <a:ext cx="872837" cy="1233609"/>
          </a:xfrm>
          <a:prstGeom prst="rect">
            <a:avLst/>
          </a:prstGeom>
          <a:noFill/>
        </p:spPr>
      </p:pic>
      <p:pic>
        <p:nvPicPr>
          <p:cNvPr id="28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353" y="195127"/>
            <a:ext cx="872837" cy="1233609"/>
          </a:xfrm>
          <a:prstGeom prst="rect">
            <a:avLst/>
          </a:prstGeom>
          <a:noFill/>
        </p:spPr>
      </p:pic>
      <p:pic>
        <p:nvPicPr>
          <p:cNvPr id="29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485" y="214290"/>
            <a:ext cx="872837" cy="1233609"/>
          </a:xfrm>
          <a:prstGeom prst="rect">
            <a:avLst/>
          </a:prstGeom>
          <a:noFill/>
        </p:spPr>
      </p:pic>
      <p:pic>
        <p:nvPicPr>
          <p:cNvPr id="30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617" y="214290"/>
            <a:ext cx="872837" cy="1233609"/>
          </a:xfrm>
          <a:prstGeom prst="rect">
            <a:avLst/>
          </a:prstGeom>
          <a:noFill/>
        </p:spPr>
      </p:pic>
      <p:pic>
        <p:nvPicPr>
          <p:cNvPr id="31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749" y="214290"/>
            <a:ext cx="872837" cy="1233609"/>
          </a:xfrm>
          <a:prstGeom prst="rect">
            <a:avLst/>
          </a:prstGeom>
          <a:noFill/>
        </p:spPr>
      </p:pic>
      <p:pic>
        <p:nvPicPr>
          <p:cNvPr id="32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72837" cy="1233609"/>
          </a:xfrm>
          <a:prstGeom prst="rect">
            <a:avLst/>
          </a:prstGeom>
          <a:noFill/>
        </p:spPr>
      </p:pic>
      <p:pic>
        <p:nvPicPr>
          <p:cNvPr id="33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95127"/>
            <a:ext cx="872837" cy="1233609"/>
          </a:xfrm>
          <a:prstGeom prst="rect">
            <a:avLst/>
          </a:prstGeom>
          <a:noFill/>
        </p:spPr>
      </p:pic>
      <p:pic>
        <p:nvPicPr>
          <p:cNvPr id="34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957" y="214290"/>
            <a:ext cx="872837" cy="1233609"/>
          </a:xfrm>
          <a:prstGeom prst="rect">
            <a:avLst/>
          </a:prstGeom>
          <a:noFill/>
        </p:spPr>
      </p:pic>
      <p:pic>
        <p:nvPicPr>
          <p:cNvPr id="35" name="Picture 2" descr="C:\Documents and Settings\Admin\Мои документы\Мои рисунки\собака b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089" y="214290"/>
            <a:ext cx="872837" cy="1233609"/>
          </a:xfrm>
          <a:prstGeom prst="rect">
            <a:avLst/>
          </a:prstGeom>
          <a:noFill/>
        </p:spPr>
      </p:pic>
      <p:pic>
        <p:nvPicPr>
          <p:cNvPr id="37" name="Picture 6" descr="http://im2-tub-ru.yandex.net/i?id=176946013-2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2596896" cy="2028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94" grpId="1" animBg="1"/>
      <p:bldP spid="7195" grpId="0" animBg="1"/>
      <p:bldP spid="7195" grpId="1" animBg="1"/>
      <p:bldP spid="7196" grpId="0" animBg="1"/>
      <p:bldP spid="7196" grpId="1" animBg="1"/>
      <p:bldP spid="7197" grpId="0" animBg="1"/>
      <p:bldP spid="7197" grpId="1" animBg="1"/>
      <p:bldP spid="7198" grpId="0" animBg="1"/>
      <p:bldP spid="7198" grpId="1" animBg="1"/>
      <p:bldP spid="7199" grpId="0" animBg="1"/>
      <p:bldP spid="7199" grpId="1" animBg="1"/>
      <p:bldP spid="7200" grpId="0" animBg="1"/>
      <p:bldP spid="7200" grpId="1" animBg="1"/>
      <p:bldP spid="7202" grpId="0" animBg="1"/>
      <p:bldP spid="720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71</Words>
  <Application>Microsoft Office PowerPoint</Application>
  <PresentationFormat>Экран (4:3)</PresentationFormat>
  <Paragraphs>31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АЛГОРИТМ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53</cp:revision>
  <dcterms:modified xsi:type="dcterms:W3CDTF">2012-10-22T18:07:54Z</dcterms:modified>
</cp:coreProperties>
</file>