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6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944"/>
    <a:srgbClr val="3C88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1156-92B5-4858-BE8E-2AEA1F5D8ED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6B71-136F-4796-B2AA-38207093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83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B6B71-136F-4796-B2AA-382070937A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24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766" y="44624"/>
            <a:ext cx="7929618" cy="235745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сенсорных эталонов средствами изобразительной деятельности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593" y="5301208"/>
            <a:ext cx="3643338" cy="1081830"/>
          </a:xfrm>
        </p:spPr>
        <p:txBody>
          <a:bodyPr>
            <a:normAutofit/>
          </a:bodyPr>
          <a:lstStyle/>
          <a:p>
            <a:r>
              <a:rPr lang="ru-RU" sz="19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работы И.А. </a:t>
            </a:r>
            <a:r>
              <a:rPr lang="ru-RU" sz="19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9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меловой, воспитателя МБДОУ д/с № 49,</a:t>
            </a:r>
          </a:p>
          <a:p>
            <a:r>
              <a:rPr lang="ru-RU" sz="19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Североморск, 2015г.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2132856"/>
            <a:ext cx="4505334" cy="29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3538" y="249008"/>
            <a:ext cx="4127350" cy="300808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99592" y="3103202"/>
            <a:ext cx="357272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3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Занимательный процесс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9630" y="3771631"/>
            <a:ext cx="3742516" cy="2495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82412" y="6183722"/>
            <a:ext cx="3596952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18373" y="308271"/>
            <a:ext cx="3703338" cy="2794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54970" y="2848622"/>
            <a:ext cx="2030144" cy="8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72816"/>
            <a:ext cx="7929618" cy="10132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9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28670"/>
            <a:ext cx="8064896" cy="5715040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изобразительной деятельности детей 2 – 3 лет идёт интенсивное познавательное развитие и  накопление сенсорных представлений о цвете, форме, величине, фактуре предметов, развивается способность всматриваться, вслушиваться, анализировать предметы, явления, видеть в них общее и отличительное, быть внимательным.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Изобразительная деятельность – это почва для последующего овладения системой эталонов, т.е. сенсорное воспитание неразрывно связано с изобразительной деятельностью.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изобразительной деятельности возможно успешное развитие таких качеств личности как самостоятельность, инициативность, коммуникативность, а также способность подчинять своё поведение элементарным правилам. Таким образом, изобразительная деятельность важна не столько для овладения умением рисовать, сколько для общего психического и личностного развития ребёнка.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92869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интереса к изобразительной деятельности,  	   продуктивному целеполаганию 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043890" cy="49023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28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Помочь детям познать окружающую действительность через открытие свойств (явлений), качеств, признаков предметов и экспериментирования с ними (сенсорное обследование).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Развить наблюдательность, способность к сопереживанию и общению с живыми и неживыми объектами.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Познакомить с функциональными возможностями художественных материалов.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Обучить приемам рисования, лепки, аппликации.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Формировать творческие способности детей в создании выразительных образов различных предметов, явлений доступными для детей 2 – 3 лет изобразительными средствами: линией, формой, цветом.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767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типа игровых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занятий в соответствии стандарта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00572"/>
            <a:ext cx="4824536" cy="49685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тип занятий - 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Знакомство</a:t>
            </a: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изобразительными материалами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(воспитатель лепит, рисует, дети наблюдают)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тип занятий -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у детей интереса и желание действовать с выбранным ребенком материалом (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оздание изображения воспитателем персонально для каждого ребенка).</a:t>
            </a:r>
          </a:p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тип занятий –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выражение детьми своего эмоционального состояния через изодеятельность (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рисование того, что он хочет и в том количестве, в каком хочет).</a:t>
            </a:r>
          </a:p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IY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тип занятий -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подведение детей  к постановке изобразительной цели и её достижение.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996952"/>
            <a:ext cx="29765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8856984" cy="767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изобразительной деятельности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24427"/>
            <a:ext cx="8712968" cy="53325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рационального сочетания образовательных областей.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Решение образовательных задач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совместной деятельности взрослого и детей и самостоятельной деятельности детей в режиме дня 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Разделы тематического плана: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Знакомство с художественными материалами и их функциональными возможностями (игры – эксперименты).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 на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интереса к изобразительной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предварительная работа по сенсорному обследованию окружающего мира;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освоение  способов изодеятельности.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2" y="6075913"/>
            <a:ext cx="171451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36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Рисование по трафарету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70173" y="3943900"/>
            <a:ext cx="150019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36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Наблюдение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природе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4497898"/>
            <a:ext cx="2016224" cy="186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4347" y="4205510"/>
            <a:ext cx="2205081" cy="1830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готовим ребенка творческому процессу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5357850" cy="535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3525" lvl="0" indent="-263525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наблюдений за предметами и явлениям, сенсорное обследование.</a:t>
            </a:r>
          </a:p>
          <a:p>
            <a:pPr marL="263525" lvl="0" indent="-263525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Рассматривание произведений художников, малых скульптурных форм – нахождение ребенком реальных предметов  в иллюстрации (называть формы, размеры, расположение, дать оценку – красиво).</a:t>
            </a:r>
          </a:p>
          <a:p>
            <a:pPr marL="263525" lvl="0" indent="-263525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Слушание музыки, песен, чтение стихотворений, фольклора, сказок.</a:t>
            </a:r>
          </a:p>
          <a:p>
            <a:pPr marL="263525" lvl="0" indent="-263525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Обыгрывание настроения предметов и явлений в пантомиме, театрализованной деятельности, в подвижной дидактической игре.</a:t>
            </a:r>
          </a:p>
          <a:p>
            <a:pPr marL="263525" lvl="0" indent="-263525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Собственная изобразительная деятельность.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52249" y="1196752"/>
            <a:ext cx="2408183" cy="1745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52249" y="2987525"/>
            <a:ext cx="2408183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52249" y="3573016"/>
            <a:ext cx="2408183" cy="1812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52249" y="5538070"/>
            <a:ext cx="2048144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игрового занятия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043890" cy="5715040"/>
          </a:xfrm>
        </p:spPr>
        <p:txBody>
          <a:bodyPr>
            <a:normAutofit/>
          </a:bodyPr>
          <a:lstStyle/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внимания детей к предстоящей изобразительной деятельности.</a:t>
            </a:r>
          </a:p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детей к выполнению действий по ситуации: рассматривание (Ах! Как красиво!), сенсорное обследование объекта (включение ощущений двигательных, зрительных, тактильных, слуховых).</a:t>
            </a:r>
          </a:p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персонажа как мотива выполнить работу для него. Уточнение образа, анализ предстоящих действий: что будешь делать?, чем?, на чем? Как? (место, материалы, форма, её расположение, цвет).</a:t>
            </a:r>
          </a:p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Выполнение детьми изобразительной задачи (цели). </a:t>
            </a:r>
          </a:p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ходе детской деятельности воспитатель подчеркивает авторство ребенка, комментирует его работу, подчеркивает успешность.</a:t>
            </a:r>
          </a:p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 – похвала, любование, чувство радости от выполненной работы, обсуждение с детьми кем, как, когда, зачем будет использовано его творение.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Показатели овладения детьми изобразительной деятельностью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5072074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14422"/>
            <a:ext cx="52229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проявляют любознательность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любят экспериментировать с художественными материалами, способны действовать самостоятельно;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эмоционально отзывчивые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удовольствием реагируют на мир природы, предметный мир;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формируются коммуникативные качества –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используют речь в общении адекватно; понимают, что такое - хорошо, что такое – плохо;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пособны решать личные задачи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владеют необходимыми навыками в изобразительной деятельности, которые применяют в самостоятельной творческой деятельности, способны доводить начатое дело до конца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88287" y="2348880"/>
            <a:ext cx="2908044" cy="2176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260648"/>
            <a:ext cx="3670110" cy="26368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456" y="260648"/>
            <a:ext cx="4153997" cy="265011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7664" y="2541430"/>
            <a:ext cx="18573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Дорожка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для машин желтого цвета.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80112" y="2743577"/>
            <a:ext cx="242889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36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Милой, мамочке, моей.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37051" y="3390867"/>
            <a:ext cx="3035349" cy="2462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565" y="5752205"/>
            <a:ext cx="2880320" cy="432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0456" y="3435525"/>
            <a:ext cx="4153997" cy="2749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7882" y="5853446"/>
            <a:ext cx="3596952" cy="59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890</TotalTime>
  <Words>485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Формирование сенсорных эталонов средствами изобразительной деятельности </vt:lpstr>
      <vt:lpstr>Актуальность</vt:lpstr>
      <vt:lpstr>Цель: формирование интереса к изобразительной деятельности,      продуктивному целеполаганию  </vt:lpstr>
      <vt:lpstr>  4 типа игровых занятий в соответствии стандарта</vt:lpstr>
      <vt:lpstr>Организация изобразительной деятельности</vt:lpstr>
      <vt:lpstr>Как готовим ребенка творческому процессу</vt:lpstr>
      <vt:lpstr>организация игрового занятия</vt:lpstr>
      <vt:lpstr>Показатели овладения детьми изобразительной деятельностью</vt:lpstr>
      <vt:lpstr>Слайд 9</vt:lpstr>
      <vt:lpstr>Слайд 10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сенсорных эталонов средствами изобразительной деятельности </dc:title>
  <cp:lastModifiedBy>1</cp:lastModifiedBy>
  <cp:revision>116</cp:revision>
  <dcterms:modified xsi:type="dcterms:W3CDTF">2016-03-31T14:09:28Z</dcterms:modified>
</cp:coreProperties>
</file>