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CBBA8D-E056-4F7A-88DA-32BDACBA2137}" type="doc">
      <dgm:prSet loTypeId="urn:microsoft.com/office/officeart/2005/8/layout/default#1" loCatId="list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318A808B-6FA2-49C9-8DD5-2D2C25085339}">
      <dgm:prSet phldrT="[Текст]"/>
      <dgm:spPr/>
      <dgm:t>
        <a:bodyPr/>
        <a:lstStyle/>
        <a:p>
          <a:r>
            <a:rPr lang="ru-RU" dirty="0" smtClean="0"/>
            <a:t>Здоровое питание</a:t>
          </a:r>
          <a:endParaRPr lang="ru-RU" dirty="0"/>
        </a:p>
      </dgm:t>
    </dgm:pt>
    <dgm:pt modelId="{051A2DD9-E7D0-4DC5-B329-A7B169689DD7}" type="parTrans" cxnId="{7A35AF1F-6A0C-4DA0-89D0-D779B7BE433E}">
      <dgm:prSet/>
      <dgm:spPr/>
      <dgm:t>
        <a:bodyPr/>
        <a:lstStyle/>
        <a:p>
          <a:endParaRPr lang="ru-RU"/>
        </a:p>
      </dgm:t>
    </dgm:pt>
    <dgm:pt modelId="{65705ED3-F208-425B-9DFC-B9FEC121E776}" type="sibTrans" cxnId="{7A35AF1F-6A0C-4DA0-89D0-D779B7BE433E}">
      <dgm:prSet/>
      <dgm:spPr/>
      <dgm:t>
        <a:bodyPr/>
        <a:lstStyle/>
        <a:p>
          <a:endParaRPr lang="ru-RU"/>
        </a:p>
      </dgm:t>
    </dgm:pt>
    <dgm:pt modelId="{ECBBB834-DE86-48E6-9660-C609A8AA1E6A}">
      <dgm:prSet phldrT="[Текст]"/>
      <dgm:spPr/>
      <dgm:t>
        <a:bodyPr/>
        <a:lstStyle/>
        <a:p>
          <a:r>
            <a:rPr lang="ru-RU" dirty="0" smtClean="0"/>
            <a:t>Физкультура и спорт</a:t>
          </a:r>
          <a:endParaRPr lang="ru-RU" dirty="0"/>
        </a:p>
      </dgm:t>
    </dgm:pt>
    <dgm:pt modelId="{B2C90A57-2FAB-4BB8-8637-7FAC4E109976}" type="parTrans" cxnId="{31B7A56A-8707-4190-AD9E-12A6733928E5}">
      <dgm:prSet/>
      <dgm:spPr/>
      <dgm:t>
        <a:bodyPr/>
        <a:lstStyle/>
        <a:p>
          <a:endParaRPr lang="ru-RU"/>
        </a:p>
      </dgm:t>
    </dgm:pt>
    <dgm:pt modelId="{D47E61F6-BA91-424A-AF94-0F196894E7D5}" type="sibTrans" cxnId="{31B7A56A-8707-4190-AD9E-12A6733928E5}">
      <dgm:prSet/>
      <dgm:spPr/>
      <dgm:t>
        <a:bodyPr/>
        <a:lstStyle/>
        <a:p>
          <a:endParaRPr lang="ru-RU"/>
        </a:p>
      </dgm:t>
    </dgm:pt>
    <dgm:pt modelId="{D21DE1B8-D514-470E-99E9-D26771FDF9A8}">
      <dgm:prSet phldrT="[Текст]"/>
      <dgm:spPr/>
      <dgm:t>
        <a:bodyPr/>
        <a:lstStyle/>
        <a:p>
          <a:r>
            <a:rPr lang="ru-RU" dirty="0" smtClean="0"/>
            <a:t>Личная гигиена</a:t>
          </a:r>
          <a:endParaRPr lang="ru-RU" dirty="0"/>
        </a:p>
      </dgm:t>
    </dgm:pt>
    <dgm:pt modelId="{F6261A6B-04FC-433F-B698-DE2E8912FD37}" type="parTrans" cxnId="{43E5DE9F-B246-4364-9DF2-AFF123F7B41A}">
      <dgm:prSet/>
      <dgm:spPr/>
      <dgm:t>
        <a:bodyPr/>
        <a:lstStyle/>
        <a:p>
          <a:endParaRPr lang="ru-RU"/>
        </a:p>
      </dgm:t>
    </dgm:pt>
    <dgm:pt modelId="{F7999CB2-F147-492D-866B-C6F912B40F41}" type="sibTrans" cxnId="{43E5DE9F-B246-4364-9DF2-AFF123F7B41A}">
      <dgm:prSet/>
      <dgm:spPr/>
      <dgm:t>
        <a:bodyPr/>
        <a:lstStyle/>
        <a:p>
          <a:endParaRPr lang="ru-RU"/>
        </a:p>
      </dgm:t>
    </dgm:pt>
    <dgm:pt modelId="{EE3B36D2-C58F-4BB1-9B08-446840248CE0}" type="pres">
      <dgm:prSet presAssocID="{6ECBBA8D-E056-4F7A-88DA-32BDACBA21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40102-456B-4D0E-85A4-B6CD5CC877FC}" type="pres">
      <dgm:prSet presAssocID="{318A808B-6FA2-49C9-8DD5-2D2C2508533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492342-0FF7-4781-926C-9D11C5B7D16F}" type="pres">
      <dgm:prSet presAssocID="{65705ED3-F208-425B-9DFC-B9FEC121E776}" presName="sibTrans" presStyleCnt="0"/>
      <dgm:spPr/>
    </dgm:pt>
    <dgm:pt modelId="{E846A55F-2455-441E-B66C-DE79B9EBA1FC}" type="pres">
      <dgm:prSet presAssocID="{ECBBB834-DE86-48E6-9660-C609A8AA1E6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D1A22E-F2B8-416E-AE1B-B37E227C8BD5}" type="pres">
      <dgm:prSet presAssocID="{D47E61F6-BA91-424A-AF94-0F196894E7D5}" presName="sibTrans" presStyleCnt="0"/>
      <dgm:spPr/>
    </dgm:pt>
    <dgm:pt modelId="{5135EB2A-FBAC-4185-B49D-9AD905ABF150}" type="pres">
      <dgm:prSet presAssocID="{D21DE1B8-D514-470E-99E9-D26771FDF9A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BC2CBD-4584-41E5-902F-0947F6209CC8}" type="presOf" srcId="{6ECBBA8D-E056-4F7A-88DA-32BDACBA2137}" destId="{EE3B36D2-C58F-4BB1-9B08-446840248CE0}" srcOrd="0" destOrd="0" presId="urn:microsoft.com/office/officeart/2005/8/layout/default#1"/>
    <dgm:cxn modelId="{7A35AF1F-6A0C-4DA0-89D0-D779B7BE433E}" srcId="{6ECBBA8D-E056-4F7A-88DA-32BDACBA2137}" destId="{318A808B-6FA2-49C9-8DD5-2D2C25085339}" srcOrd="0" destOrd="0" parTransId="{051A2DD9-E7D0-4DC5-B329-A7B169689DD7}" sibTransId="{65705ED3-F208-425B-9DFC-B9FEC121E776}"/>
    <dgm:cxn modelId="{43E5DE9F-B246-4364-9DF2-AFF123F7B41A}" srcId="{6ECBBA8D-E056-4F7A-88DA-32BDACBA2137}" destId="{D21DE1B8-D514-470E-99E9-D26771FDF9A8}" srcOrd="2" destOrd="0" parTransId="{F6261A6B-04FC-433F-B698-DE2E8912FD37}" sibTransId="{F7999CB2-F147-492D-866B-C6F912B40F41}"/>
    <dgm:cxn modelId="{31B7A56A-8707-4190-AD9E-12A6733928E5}" srcId="{6ECBBA8D-E056-4F7A-88DA-32BDACBA2137}" destId="{ECBBB834-DE86-48E6-9660-C609A8AA1E6A}" srcOrd="1" destOrd="0" parTransId="{B2C90A57-2FAB-4BB8-8637-7FAC4E109976}" sibTransId="{D47E61F6-BA91-424A-AF94-0F196894E7D5}"/>
    <dgm:cxn modelId="{7C2D320F-9556-4547-8305-EDEAE2140A69}" type="presOf" srcId="{318A808B-6FA2-49C9-8DD5-2D2C25085339}" destId="{0F240102-456B-4D0E-85A4-B6CD5CC877FC}" srcOrd="0" destOrd="0" presId="urn:microsoft.com/office/officeart/2005/8/layout/default#1"/>
    <dgm:cxn modelId="{F14C4951-74AB-4442-8F7F-C5FDA504714E}" type="presOf" srcId="{ECBBB834-DE86-48E6-9660-C609A8AA1E6A}" destId="{E846A55F-2455-441E-B66C-DE79B9EBA1FC}" srcOrd="0" destOrd="0" presId="urn:microsoft.com/office/officeart/2005/8/layout/default#1"/>
    <dgm:cxn modelId="{0FB35F6C-A81E-4575-A681-6D42118399C0}" type="presOf" srcId="{D21DE1B8-D514-470E-99E9-D26771FDF9A8}" destId="{5135EB2A-FBAC-4185-B49D-9AD905ABF150}" srcOrd="0" destOrd="0" presId="urn:microsoft.com/office/officeart/2005/8/layout/default#1"/>
    <dgm:cxn modelId="{8FDCF1C6-8D49-400D-BB39-D349EFB5AD03}" type="presParOf" srcId="{EE3B36D2-C58F-4BB1-9B08-446840248CE0}" destId="{0F240102-456B-4D0E-85A4-B6CD5CC877FC}" srcOrd="0" destOrd="0" presId="urn:microsoft.com/office/officeart/2005/8/layout/default#1"/>
    <dgm:cxn modelId="{63490391-EA4B-490D-B9BF-0453627E9C84}" type="presParOf" srcId="{EE3B36D2-C58F-4BB1-9B08-446840248CE0}" destId="{12492342-0FF7-4781-926C-9D11C5B7D16F}" srcOrd="1" destOrd="0" presId="urn:microsoft.com/office/officeart/2005/8/layout/default#1"/>
    <dgm:cxn modelId="{81C27AAC-CF64-4B83-B0D0-51B74762FE54}" type="presParOf" srcId="{EE3B36D2-C58F-4BB1-9B08-446840248CE0}" destId="{E846A55F-2455-441E-B66C-DE79B9EBA1FC}" srcOrd="2" destOrd="0" presId="urn:microsoft.com/office/officeart/2005/8/layout/default#1"/>
    <dgm:cxn modelId="{B6F2DBDE-33DE-4606-877E-D9289809D534}" type="presParOf" srcId="{EE3B36D2-C58F-4BB1-9B08-446840248CE0}" destId="{3BD1A22E-F2B8-416E-AE1B-B37E227C8BD5}" srcOrd="3" destOrd="0" presId="urn:microsoft.com/office/officeart/2005/8/layout/default#1"/>
    <dgm:cxn modelId="{9DFCD356-64BF-4E02-98D5-33F02768F9FD}" type="presParOf" srcId="{EE3B36D2-C58F-4BB1-9B08-446840248CE0}" destId="{5135EB2A-FBAC-4185-B49D-9AD905ABF150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EEF390-292A-4801-80FA-C6C1EBBBFCB0}" type="doc">
      <dgm:prSet loTypeId="urn:microsoft.com/office/officeart/2005/8/layout/default#2" loCatId="list" qsTypeId="urn:microsoft.com/office/officeart/2005/8/quickstyle/3d1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87B3CC81-99BF-4909-93F9-D023112CBC6F}">
      <dgm:prSet phldrT="[Текст]"/>
      <dgm:spPr/>
      <dgm:t>
        <a:bodyPr/>
        <a:lstStyle/>
        <a:p>
          <a:r>
            <a:rPr lang="ru-RU" dirty="0" smtClean="0"/>
            <a:t>Курение</a:t>
          </a:r>
          <a:endParaRPr lang="ru-RU" dirty="0"/>
        </a:p>
      </dgm:t>
    </dgm:pt>
    <dgm:pt modelId="{15173A2B-EB58-457B-AF08-BC3FA2C7B014}" type="parTrans" cxnId="{4396380B-1648-4994-BF7A-F1187B28EC98}">
      <dgm:prSet/>
      <dgm:spPr/>
      <dgm:t>
        <a:bodyPr/>
        <a:lstStyle/>
        <a:p>
          <a:endParaRPr lang="ru-RU"/>
        </a:p>
      </dgm:t>
    </dgm:pt>
    <dgm:pt modelId="{ECEFF22F-D28C-4A8B-9F98-3F2B06E17B4E}" type="sibTrans" cxnId="{4396380B-1648-4994-BF7A-F1187B28EC98}">
      <dgm:prSet/>
      <dgm:spPr/>
      <dgm:t>
        <a:bodyPr/>
        <a:lstStyle/>
        <a:p>
          <a:endParaRPr lang="ru-RU"/>
        </a:p>
      </dgm:t>
    </dgm:pt>
    <dgm:pt modelId="{A615DA07-5537-4B2F-B587-EFF0675DC084}">
      <dgm:prSet phldrT="[Текст]"/>
      <dgm:spPr/>
      <dgm:t>
        <a:bodyPr/>
        <a:lstStyle/>
        <a:p>
          <a:r>
            <a:rPr lang="ru-RU" dirty="0" smtClean="0"/>
            <a:t>Алкоголь</a:t>
          </a:r>
          <a:endParaRPr lang="ru-RU" dirty="0"/>
        </a:p>
      </dgm:t>
    </dgm:pt>
    <dgm:pt modelId="{C2AB70EE-3DCA-4ADC-9DA2-CEAD1EB665E9}" type="parTrans" cxnId="{E82B5569-E402-4ABC-A66A-DA890F8F5130}">
      <dgm:prSet/>
      <dgm:spPr/>
      <dgm:t>
        <a:bodyPr/>
        <a:lstStyle/>
        <a:p>
          <a:endParaRPr lang="ru-RU"/>
        </a:p>
      </dgm:t>
    </dgm:pt>
    <dgm:pt modelId="{5460F8F9-C321-48D7-A828-0B415AEF29F6}" type="sibTrans" cxnId="{E82B5569-E402-4ABC-A66A-DA890F8F5130}">
      <dgm:prSet/>
      <dgm:spPr/>
      <dgm:t>
        <a:bodyPr/>
        <a:lstStyle/>
        <a:p>
          <a:endParaRPr lang="ru-RU"/>
        </a:p>
      </dgm:t>
    </dgm:pt>
    <dgm:pt modelId="{54080CAF-9F32-4150-B533-BFA75D39A814}">
      <dgm:prSet phldrT="[Текст]"/>
      <dgm:spPr/>
      <dgm:t>
        <a:bodyPr/>
        <a:lstStyle/>
        <a:p>
          <a:r>
            <a:rPr lang="ru-RU" dirty="0" smtClean="0"/>
            <a:t>Наркомания</a:t>
          </a:r>
          <a:endParaRPr lang="ru-RU" dirty="0"/>
        </a:p>
      </dgm:t>
    </dgm:pt>
    <dgm:pt modelId="{AA050EF8-8661-4778-B38F-7913D6B9E829}" type="parTrans" cxnId="{72541EED-90A7-47E3-AC52-5585EB9B556D}">
      <dgm:prSet/>
      <dgm:spPr/>
      <dgm:t>
        <a:bodyPr/>
        <a:lstStyle/>
        <a:p>
          <a:endParaRPr lang="ru-RU"/>
        </a:p>
      </dgm:t>
    </dgm:pt>
    <dgm:pt modelId="{4CC718A9-E0DA-43DB-8408-58CFA28D1A36}" type="sibTrans" cxnId="{72541EED-90A7-47E3-AC52-5585EB9B556D}">
      <dgm:prSet/>
      <dgm:spPr/>
      <dgm:t>
        <a:bodyPr/>
        <a:lstStyle/>
        <a:p>
          <a:endParaRPr lang="ru-RU"/>
        </a:p>
      </dgm:t>
    </dgm:pt>
    <dgm:pt modelId="{6B97C369-7182-49F3-99BF-8ADA46321452}" type="pres">
      <dgm:prSet presAssocID="{CDEEF390-292A-4801-80FA-C6C1EBBBFC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8673BB-346C-473E-986A-28C78D798CC9}" type="pres">
      <dgm:prSet presAssocID="{87B3CC81-99BF-4909-93F9-D023112CBC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9EC4B-9ED2-4563-897C-739CF23A2F73}" type="pres">
      <dgm:prSet presAssocID="{ECEFF22F-D28C-4A8B-9F98-3F2B06E17B4E}" presName="sibTrans" presStyleCnt="0"/>
      <dgm:spPr/>
    </dgm:pt>
    <dgm:pt modelId="{F60C49E3-F331-4CE1-BED9-138913567718}" type="pres">
      <dgm:prSet presAssocID="{A615DA07-5537-4B2F-B587-EFF0675DC08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BB4F4-E996-4C8E-B9C8-3EF9C345C82E}" type="pres">
      <dgm:prSet presAssocID="{5460F8F9-C321-48D7-A828-0B415AEF29F6}" presName="sibTrans" presStyleCnt="0"/>
      <dgm:spPr/>
    </dgm:pt>
    <dgm:pt modelId="{928C8BBE-2018-49CB-88E0-8926901B6FA3}" type="pres">
      <dgm:prSet presAssocID="{54080CAF-9F32-4150-B533-BFA75D39A8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96380B-1648-4994-BF7A-F1187B28EC98}" srcId="{CDEEF390-292A-4801-80FA-C6C1EBBBFCB0}" destId="{87B3CC81-99BF-4909-93F9-D023112CBC6F}" srcOrd="0" destOrd="0" parTransId="{15173A2B-EB58-457B-AF08-BC3FA2C7B014}" sibTransId="{ECEFF22F-D28C-4A8B-9F98-3F2B06E17B4E}"/>
    <dgm:cxn modelId="{EE0D8599-FB05-452D-85DE-AE4213BE101C}" type="presOf" srcId="{A615DA07-5537-4B2F-B587-EFF0675DC084}" destId="{F60C49E3-F331-4CE1-BED9-138913567718}" srcOrd="0" destOrd="0" presId="urn:microsoft.com/office/officeart/2005/8/layout/default#2"/>
    <dgm:cxn modelId="{181F2564-0148-4C9A-86B7-9FFC1BD542AB}" type="presOf" srcId="{87B3CC81-99BF-4909-93F9-D023112CBC6F}" destId="{B88673BB-346C-473E-986A-28C78D798CC9}" srcOrd="0" destOrd="0" presId="urn:microsoft.com/office/officeart/2005/8/layout/default#2"/>
    <dgm:cxn modelId="{D171701F-108A-4423-9C4B-8F6A1FA1FA21}" type="presOf" srcId="{CDEEF390-292A-4801-80FA-C6C1EBBBFCB0}" destId="{6B97C369-7182-49F3-99BF-8ADA46321452}" srcOrd="0" destOrd="0" presId="urn:microsoft.com/office/officeart/2005/8/layout/default#2"/>
    <dgm:cxn modelId="{586116B0-D2C4-4D53-A8D8-8FC5AD830903}" type="presOf" srcId="{54080CAF-9F32-4150-B533-BFA75D39A814}" destId="{928C8BBE-2018-49CB-88E0-8926901B6FA3}" srcOrd="0" destOrd="0" presId="urn:microsoft.com/office/officeart/2005/8/layout/default#2"/>
    <dgm:cxn modelId="{E82B5569-E402-4ABC-A66A-DA890F8F5130}" srcId="{CDEEF390-292A-4801-80FA-C6C1EBBBFCB0}" destId="{A615DA07-5537-4B2F-B587-EFF0675DC084}" srcOrd="1" destOrd="0" parTransId="{C2AB70EE-3DCA-4ADC-9DA2-CEAD1EB665E9}" sibTransId="{5460F8F9-C321-48D7-A828-0B415AEF29F6}"/>
    <dgm:cxn modelId="{72541EED-90A7-47E3-AC52-5585EB9B556D}" srcId="{CDEEF390-292A-4801-80FA-C6C1EBBBFCB0}" destId="{54080CAF-9F32-4150-B533-BFA75D39A814}" srcOrd="2" destOrd="0" parTransId="{AA050EF8-8661-4778-B38F-7913D6B9E829}" sibTransId="{4CC718A9-E0DA-43DB-8408-58CFA28D1A36}"/>
    <dgm:cxn modelId="{82296996-F423-45DB-BAAF-0CC268EF9F1D}" type="presParOf" srcId="{6B97C369-7182-49F3-99BF-8ADA46321452}" destId="{B88673BB-346C-473E-986A-28C78D798CC9}" srcOrd="0" destOrd="0" presId="urn:microsoft.com/office/officeart/2005/8/layout/default#2"/>
    <dgm:cxn modelId="{1B543DDC-7428-4050-971B-F1EE2C08AC1A}" type="presParOf" srcId="{6B97C369-7182-49F3-99BF-8ADA46321452}" destId="{3859EC4B-9ED2-4563-897C-739CF23A2F73}" srcOrd="1" destOrd="0" presId="urn:microsoft.com/office/officeart/2005/8/layout/default#2"/>
    <dgm:cxn modelId="{08DB0EB8-E2A3-4E68-B39F-1E9C0045D155}" type="presParOf" srcId="{6B97C369-7182-49F3-99BF-8ADA46321452}" destId="{F60C49E3-F331-4CE1-BED9-138913567718}" srcOrd="2" destOrd="0" presId="urn:microsoft.com/office/officeart/2005/8/layout/default#2"/>
    <dgm:cxn modelId="{497B8A63-F057-4816-9277-8F1D5A2A0EB2}" type="presParOf" srcId="{6B97C369-7182-49F3-99BF-8ADA46321452}" destId="{532BB4F4-E996-4C8E-B9C8-3EF9C345C82E}" srcOrd="3" destOrd="0" presId="urn:microsoft.com/office/officeart/2005/8/layout/default#2"/>
    <dgm:cxn modelId="{BF463891-BD0A-4BB9-A38E-DC4A42DA3B02}" type="presParOf" srcId="{6B97C369-7182-49F3-99BF-8ADA46321452}" destId="{928C8BBE-2018-49CB-88E0-8926901B6FA3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240102-456B-4D0E-85A4-B6CD5CC877FC}">
      <dsp:nvSpPr>
        <dsp:cNvPr id="0" name=""/>
        <dsp:cNvSpPr/>
      </dsp:nvSpPr>
      <dsp:spPr>
        <a:xfrm>
          <a:off x="493" y="631261"/>
          <a:ext cx="1924184" cy="11545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Здоровое питание</a:t>
          </a:r>
          <a:endParaRPr lang="ru-RU" sz="2500" kern="1200" dirty="0"/>
        </a:p>
      </dsp:txBody>
      <dsp:txXfrm>
        <a:off x="493" y="631261"/>
        <a:ext cx="1924184" cy="1154510"/>
      </dsp:txXfrm>
    </dsp:sp>
    <dsp:sp modelId="{E846A55F-2455-441E-B66C-DE79B9EBA1FC}">
      <dsp:nvSpPr>
        <dsp:cNvPr id="0" name=""/>
        <dsp:cNvSpPr/>
      </dsp:nvSpPr>
      <dsp:spPr>
        <a:xfrm>
          <a:off x="2117096" y="631261"/>
          <a:ext cx="1924184" cy="11545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Физкультура и спорт</a:t>
          </a:r>
          <a:endParaRPr lang="ru-RU" sz="2500" kern="1200" dirty="0"/>
        </a:p>
      </dsp:txBody>
      <dsp:txXfrm>
        <a:off x="2117096" y="631261"/>
        <a:ext cx="1924184" cy="1154510"/>
      </dsp:txXfrm>
    </dsp:sp>
    <dsp:sp modelId="{5135EB2A-FBAC-4185-B49D-9AD905ABF150}">
      <dsp:nvSpPr>
        <dsp:cNvPr id="0" name=""/>
        <dsp:cNvSpPr/>
      </dsp:nvSpPr>
      <dsp:spPr>
        <a:xfrm>
          <a:off x="1058795" y="1978190"/>
          <a:ext cx="1924184" cy="11545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Личная гигиена</a:t>
          </a:r>
          <a:endParaRPr lang="ru-RU" sz="2500" kern="1200" dirty="0"/>
        </a:p>
      </dsp:txBody>
      <dsp:txXfrm>
        <a:off x="1058795" y="1978190"/>
        <a:ext cx="1924184" cy="11545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8673BB-346C-473E-986A-28C78D798CC9}">
      <dsp:nvSpPr>
        <dsp:cNvPr id="0" name=""/>
        <dsp:cNvSpPr/>
      </dsp:nvSpPr>
      <dsp:spPr>
        <a:xfrm>
          <a:off x="493" y="631752"/>
          <a:ext cx="1923429" cy="11540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Курение</a:t>
          </a:r>
          <a:endParaRPr lang="ru-RU" sz="2600" kern="1200" dirty="0"/>
        </a:p>
      </dsp:txBody>
      <dsp:txXfrm>
        <a:off x="493" y="631752"/>
        <a:ext cx="1923429" cy="1154057"/>
      </dsp:txXfrm>
    </dsp:sp>
    <dsp:sp modelId="{F60C49E3-F331-4CE1-BED9-138913567718}">
      <dsp:nvSpPr>
        <dsp:cNvPr id="0" name=""/>
        <dsp:cNvSpPr/>
      </dsp:nvSpPr>
      <dsp:spPr>
        <a:xfrm>
          <a:off x="2116265" y="631752"/>
          <a:ext cx="1923429" cy="11540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Алкоголь</a:t>
          </a:r>
          <a:endParaRPr lang="ru-RU" sz="2600" kern="1200" dirty="0"/>
        </a:p>
      </dsp:txBody>
      <dsp:txXfrm>
        <a:off x="2116265" y="631752"/>
        <a:ext cx="1923429" cy="1154057"/>
      </dsp:txXfrm>
    </dsp:sp>
    <dsp:sp modelId="{928C8BBE-2018-49CB-88E0-8926901B6FA3}">
      <dsp:nvSpPr>
        <dsp:cNvPr id="0" name=""/>
        <dsp:cNvSpPr/>
      </dsp:nvSpPr>
      <dsp:spPr>
        <a:xfrm>
          <a:off x="1058379" y="1978152"/>
          <a:ext cx="1923429" cy="115405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Наркомания</a:t>
          </a:r>
          <a:endParaRPr lang="ru-RU" sz="2600" kern="1200" dirty="0"/>
        </a:p>
      </dsp:txBody>
      <dsp:txXfrm>
        <a:off x="1058379" y="1978152"/>
        <a:ext cx="1923429" cy="115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AEFB47-B3EE-43DF-A908-5C27784BAB6E}" type="datetimeFigureOut">
              <a:rPr lang="ru-RU" smtClean="0"/>
              <a:pPr/>
              <a:t>04.07.2013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2DD9DE7-5D94-4005-8C72-5700BAB2B2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Тема: Здоровый образ жизни</a:t>
            </a:r>
            <a:endParaRPr lang="ru-RU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Физкультура и спорт</a:t>
            </a:r>
            <a:endParaRPr lang="ru-RU" sz="3600" dirty="0"/>
          </a:p>
        </p:txBody>
      </p:sp>
      <p:pic>
        <p:nvPicPr>
          <p:cNvPr id="5" name="Рисунок 4" descr="DSC05154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283968" y="2780928"/>
            <a:ext cx="4305036" cy="31091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32" y="1166786"/>
            <a:ext cx="6055568" cy="2118197"/>
          </a:xfrm>
        </p:spPr>
        <p:txBody>
          <a:bodyPr>
            <a:normAutofit fontScale="77500" lnSpcReduction="20000"/>
          </a:bodyPr>
          <a:lstStyle/>
          <a:p>
            <a:pPr algn="l"/>
            <a:endParaRPr lang="ru-RU" sz="2400" b="1" i="1" dirty="0" smtClean="0"/>
          </a:p>
          <a:p>
            <a:pPr algn="l"/>
            <a:endParaRPr lang="ru-RU" sz="2400" b="1" i="1" dirty="0" smtClean="0"/>
          </a:p>
          <a:p>
            <a:pPr algn="l"/>
            <a:endParaRPr lang="ru-RU" sz="2400" b="1" i="1" dirty="0" smtClean="0"/>
          </a:p>
          <a:p>
            <a:pPr algn="l"/>
            <a:r>
              <a:rPr lang="ru-RU" sz="2400" b="1" i="1" dirty="0" smtClean="0"/>
              <a:t>Пусть свирепствует</a:t>
            </a:r>
          </a:p>
          <a:p>
            <a:pPr algn="l"/>
            <a:r>
              <a:rPr lang="ru-RU" sz="2400" b="1" i="1" dirty="0" smtClean="0"/>
              <a:t> Мороз -</a:t>
            </a:r>
          </a:p>
          <a:p>
            <a:pPr algn="l"/>
            <a:r>
              <a:rPr lang="ru-RU" sz="2400" b="1" i="1" dirty="0" smtClean="0"/>
              <a:t> Состоится</a:t>
            </a:r>
          </a:p>
          <a:p>
            <a:pPr algn="l"/>
            <a:r>
              <a:rPr lang="ru-RU" sz="2400" b="1" i="1" dirty="0" smtClean="0"/>
              <a:t> Лыжный кросс!</a:t>
            </a:r>
            <a:endParaRPr lang="ru-RU" sz="24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11000"/>
    </mc:Choice>
    <mc:Fallback>
      <p:transition spd="slow" advClick="0" advTm="1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00"/>
                            </p:stCondLst>
                            <p:childTnLst>
                              <p:par>
                                <p:cTn id="1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8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800"/>
                            </p:stCondLst>
                            <p:childTnLst>
                              <p:par>
                                <p:cTn id="3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Здоровый образ жизни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Что такое плохо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rgbClr val="92D050"/>
                </a:solidFill>
              </a:rPr>
              <a:t>Что такое хорошо</a:t>
            </a:r>
            <a:endParaRPr lang="ru-RU" b="1" i="1" dirty="0">
              <a:solidFill>
                <a:srgbClr val="92D050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"/>
          </p:nvPr>
        </p:nvGraphicFramePr>
        <p:xfrm>
          <a:off x="4645025" y="2362200"/>
          <a:ext cx="4041775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2"/>
          </p:nvPr>
        </p:nvGraphicFramePr>
        <p:xfrm>
          <a:off x="457200" y="2362200"/>
          <a:ext cx="4040188" cy="3763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animBg="1" autoUpdateAnimBg="0"/>
      <p:bldP spid="4" grpId="0" uiExpand="1" animBg="1"/>
      <p:bldGraphic spid="12" grpId="0" uiExpand="1">
        <p:bldAsOne/>
      </p:bldGraphic>
      <p:bldGraphic spid="11" grpId="0" uiExpan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ru-RU" dirty="0" smtClean="0"/>
              <a:t>Здоровое питание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70" b="1" i="1" dirty="0" smtClean="0"/>
              <a:t>Тарелочка здорового малыша</a:t>
            </a:r>
            <a:endParaRPr lang="ru-RU" sz="2470" b="1" i="1" dirty="0"/>
          </a:p>
        </p:txBody>
      </p:sp>
      <p:pic>
        <p:nvPicPr>
          <p:cNvPr id="10" name="Рисунок 9" descr="x_51634d0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827584" y="2060848"/>
            <a:ext cx="7725085" cy="45531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10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Здоровое питание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«Игра игрой, а еда по расписанию»</a:t>
            </a:r>
          </a:p>
          <a:p>
            <a:endParaRPr lang="ru-RU" dirty="0"/>
          </a:p>
        </p:txBody>
      </p:sp>
      <p:pic>
        <p:nvPicPr>
          <p:cNvPr id="6" name="Рисунок 5" descr="DSC0721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72000" y="3645024"/>
            <a:ext cx="4032448" cy="28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7215.JPG"/>
          <p:cNvPicPr>
            <a:picLocks noGrp="1" noChangeAspect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1331639" y="2060848"/>
            <a:ext cx="3805035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010-010-Udivitelnaja-pora-detstvo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755576" y="980728"/>
            <a:ext cx="7488832" cy="5616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21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Личная гигиена</a:t>
            </a:r>
            <a:endParaRPr lang="ru-RU" spc="21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 advClick="0" advTm="10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spc="21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Личная гигиена</a:t>
            </a:r>
            <a:endParaRPr lang="ru-RU" sz="4000" dirty="0"/>
          </a:p>
        </p:txBody>
      </p:sp>
      <p:pic>
        <p:nvPicPr>
          <p:cNvPr id="7" name="Рисунок 6" descr="DSC07211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043608" y="1844824"/>
            <a:ext cx="3607113" cy="2605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«Водичка, водичка умой моё личико»</a:t>
            </a:r>
            <a:endParaRPr lang="ru-RU" sz="2400" b="1" i="1" dirty="0"/>
          </a:p>
        </p:txBody>
      </p:sp>
      <p:pic>
        <p:nvPicPr>
          <p:cNvPr id="8" name="Рисунок 7" descr="DSC0721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499992" y="3645024"/>
            <a:ext cx="3707904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spc="21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Личная гигиена</a:t>
            </a:r>
            <a:endParaRPr lang="ru-RU" sz="4000" dirty="0"/>
          </a:p>
        </p:txBody>
      </p:sp>
      <p:pic>
        <p:nvPicPr>
          <p:cNvPr id="5" name="Рисунок 4" descr="DSC07214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427984" y="1772816"/>
            <a:ext cx="3623730" cy="261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 Вот так мы умываемся</a:t>
            </a:r>
            <a:endParaRPr lang="ru-RU" sz="2400" b="1" i="1" dirty="0"/>
          </a:p>
        </p:txBody>
      </p:sp>
      <p:pic>
        <p:nvPicPr>
          <p:cNvPr id="6" name="Рисунок 5" descr="DSC0721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971600" y="3861048"/>
            <a:ext cx="3672408" cy="2754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Физкультура и спорт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ruchu-dla-dzieci-fitness-materia%E5%82u-wektor_15-5919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187624" y="1844824"/>
            <a:ext cx="6487616" cy="468550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i="1" dirty="0" smtClean="0"/>
              <a:t>«Здоровье в порядке — спасибо зарядке!»</a:t>
            </a:r>
            <a:endParaRPr lang="ru-RU" sz="2400" b="1" i="1" dirty="0"/>
          </a:p>
        </p:txBody>
      </p:sp>
    </p:spTree>
  </p:cSld>
  <p:clrMapOvr>
    <a:masterClrMapping/>
  </p:clrMapOvr>
  <p:transition advClick="0" advTm="11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Физкультура и спорт</a:t>
            </a:r>
            <a:endParaRPr lang="ru-RU" sz="3600" dirty="0"/>
          </a:p>
        </p:txBody>
      </p:sp>
      <p:pic>
        <p:nvPicPr>
          <p:cNvPr id="5" name="Рисунок 4" descr="DSC05175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644008" y="2060848"/>
            <a:ext cx="3689025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99992" y="1340768"/>
            <a:ext cx="4104456" cy="1008112"/>
          </a:xfrm>
        </p:spPr>
        <p:txBody>
          <a:bodyPr>
            <a:noAutofit/>
          </a:bodyPr>
          <a:lstStyle/>
          <a:p>
            <a:r>
              <a:rPr lang="ru-RU" sz="1800" b="1" i="1" dirty="0" smtClean="0"/>
              <a:t>Взлетают ввысь булавы, обруч, мячик,</a:t>
            </a:r>
          </a:p>
          <a:p>
            <a:r>
              <a:rPr lang="ru-RU" sz="1800" b="1" i="1" dirty="0" smtClean="0"/>
              <a:t>И вензелем пленяет ленты взмах.</a:t>
            </a:r>
          </a:p>
        </p:txBody>
      </p:sp>
      <p:pic>
        <p:nvPicPr>
          <p:cNvPr id="6" name="Рисунок 5" descr="DSC0514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7544" y="2132856"/>
            <a:ext cx="2990868" cy="3987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286000" y="310583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endParaRPr lang="ru-RU" dirty="0"/>
          </a:p>
          <a:p>
            <a:r>
              <a:rPr lang="ru-RU" dirty="0" smtClean="0"/>
              <a:t>                     </a:t>
            </a:r>
            <a:r>
              <a:rPr lang="ru-RU" b="1" i="1" dirty="0" smtClean="0"/>
              <a:t>Подниматься и спускаться:</a:t>
            </a:r>
          </a:p>
          <a:p>
            <a:r>
              <a:rPr lang="ru-RU" b="1" i="1" dirty="0" smtClean="0"/>
              <a:t>                    Не споткнуться, не сорваться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30689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116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Тема: Здоровый образ жизни</vt:lpstr>
      <vt:lpstr>Здоровый образ жизни</vt:lpstr>
      <vt:lpstr>Здоровое питание</vt:lpstr>
      <vt:lpstr>Здоровое питание</vt:lpstr>
      <vt:lpstr>Личная гигиена</vt:lpstr>
      <vt:lpstr>Личная гигиена</vt:lpstr>
      <vt:lpstr>Личная гигиена</vt:lpstr>
      <vt:lpstr>Физкультура и спорт</vt:lpstr>
      <vt:lpstr>Физкультура и спорт</vt:lpstr>
      <vt:lpstr>Физкультура и спорт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Здоровый образ жизни</dc:title>
  <dc:creator>Admin</dc:creator>
  <cp:lastModifiedBy>Admin</cp:lastModifiedBy>
  <cp:revision>27</cp:revision>
  <dcterms:created xsi:type="dcterms:W3CDTF">2012-04-06T16:56:17Z</dcterms:created>
  <dcterms:modified xsi:type="dcterms:W3CDTF">2013-07-03T21:55:28Z</dcterms:modified>
</cp:coreProperties>
</file>