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B237-1963-45D9-8D1C-392F9AF88801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9666-E54B-441D-A2B9-FA72573B8C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B237-1963-45D9-8D1C-392F9AF88801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9666-E54B-441D-A2B9-FA72573B8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B237-1963-45D9-8D1C-392F9AF88801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9666-E54B-441D-A2B9-FA72573B8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B237-1963-45D9-8D1C-392F9AF88801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9666-E54B-441D-A2B9-FA72573B8C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B237-1963-45D9-8D1C-392F9AF88801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9666-E54B-441D-A2B9-FA72573B8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B237-1963-45D9-8D1C-392F9AF88801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9666-E54B-441D-A2B9-FA72573B8C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B237-1963-45D9-8D1C-392F9AF88801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9666-E54B-441D-A2B9-FA72573B8C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B237-1963-45D9-8D1C-392F9AF88801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9666-E54B-441D-A2B9-FA72573B8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B237-1963-45D9-8D1C-392F9AF88801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9666-E54B-441D-A2B9-FA72573B8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B237-1963-45D9-8D1C-392F9AF88801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9666-E54B-441D-A2B9-FA72573B8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B237-1963-45D9-8D1C-392F9AF88801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9666-E54B-441D-A2B9-FA72573B8C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CFB237-1963-45D9-8D1C-392F9AF88801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779666-E54B-441D-A2B9-FA72573B8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5" y="5085185"/>
            <a:ext cx="6516216" cy="7200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Составила: Воспитатель Котова Алла Дмитриевна.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Группа №11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780928"/>
            <a:ext cx="7776864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Зима.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Вот как мы гуляем.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0"/>
            <a:ext cx="4644008" cy="45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448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1496"/>
            <a:ext cx="9144000" cy="68365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4176" y="116632"/>
            <a:ext cx="3949824" cy="30243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Снег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лесу и на аллеях,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река покрылась льдом.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Одевайтесь потеплее-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на улицу бегом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ffectLst/>
              </a:rPr>
              <a:t>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084" y="0"/>
            <a:ext cx="5244155" cy="393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7846" y="3140968"/>
            <a:ext cx="5176155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13306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4000"/>
    </mc:Choice>
    <mc:Fallback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601" y="0"/>
            <a:ext cx="9205601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260648"/>
            <a:ext cx="4176463" cy="28083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ледянке быстро с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горки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Покатил малыш Егорка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А за ним скользил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Денис,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Улетая быстро вниз...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8642" y="19471"/>
            <a:ext cx="4569544" cy="3409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74592"/>
            <a:ext cx="4558641" cy="3418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9512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74948"/>
            <a:ext cx="3816424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Мы рисуем на снегу.</a:t>
            </a:r>
            <a:endParaRPr lang="ru-RU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222702" y="-3479"/>
            <a:ext cx="4952647" cy="3918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71358" y="3068960"/>
            <a:ext cx="4752528" cy="3891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8293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0197"/>
            <a:ext cx="9130403" cy="68478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2514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Кто быстрее?</a:t>
            </a:r>
            <a:endParaRPr lang="ru-RU" sz="540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46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4135" y="188640"/>
            <a:ext cx="3900354" cy="352839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Из пушистого снежка</a:t>
            </a:r>
            <a:br>
              <a:rPr lang="ru-RU" sz="2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 слеплю снеговика</a:t>
            </a:r>
            <a:endParaRPr lang="ru-RU" sz="24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27520"/>
            <a:ext cx="5184756" cy="3888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2767074"/>
            <a:ext cx="5463092" cy="4097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1520" y="4149080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Сегодня из снежного мокрого кома</a:t>
            </a:r>
          </a:p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Мы снежную бабу слепили у дома.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28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4000"/>
    </mc:Choice>
    <mc:Fallback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6024"/>
            <a:ext cx="5220072" cy="3531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-11685"/>
            <a:ext cx="3960440" cy="226084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Крепость мы построили </a:t>
            </a:r>
            <a:br>
              <a:rPr lang="ru-RU" sz="28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8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Посреди двора,</a:t>
            </a:r>
            <a:br>
              <a:rPr lang="ru-RU" sz="28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8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Снежную и крепкую, </a:t>
            </a:r>
            <a:r>
              <a:rPr lang="ru-RU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Да домой пора...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97861" y="3011779"/>
            <a:ext cx="4171798" cy="3830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26077" y="3011778"/>
            <a:ext cx="4200128" cy="3871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473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4000"/>
    </mc:Choice>
    <mc:Fallback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1700808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sz="4800" dirty="0" smtClean="0"/>
              <a:t>Спасибо за внимание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92246">
            <a:off x="243521" y="2298889"/>
            <a:ext cx="4480778" cy="464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075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194</TotalTime>
  <Words>45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Зима.  Вот как мы гуляем.</vt:lpstr>
      <vt:lpstr> Снег в лесу и на аллеях, И река покрылась льдом. Одевайтесь потеплее- И на улицу бегом!</vt:lpstr>
      <vt:lpstr>На ледянке быстро с горки   Покатил малыш Егорка.   А за ним скользил Денис,   Улетая быстро вниз...</vt:lpstr>
      <vt:lpstr>Мы рисуем на снегу.</vt:lpstr>
      <vt:lpstr>Кто быстрее?</vt:lpstr>
      <vt:lpstr>  Из пушистого снежка Я слеплю снеговика</vt:lpstr>
      <vt:lpstr>Крепость мы построили   Посреди двора,  Снежную и крепкую,   Да домой пора...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Зима.  Вот как мы гуляем</dc:title>
  <dc:creator>Анна</dc:creator>
  <cp:lastModifiedBy>Admin</cp:lastModifiedBy>
  <cp:revision>21</cp:revision>
  <dcterms:created xsi:type="dcterms:W3CDTF">2013-02-08T20:14:20Z</dcterms:created>
  <dcterms:modified xsi:type="dcterms:W3CDTF">2013-07-03T23:22:35Z</dcterms:modified>
</cp:coreProperties>
</file>