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Деепричастие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А10 В каком варианте ответа правильно указаны все цифры, на месте которых в предложении должны стоять запятые?</a:t>
            </a:r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Поезд (1) шипя тормозами (2) смело врезался в паутину улочек (3) почти (4) подходивших к морю  (5) и остановился наконец около нарядного вокзала.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1) 1, 2, 3, 5</a:t>
            </a:r>
          </a:p>
          <a:p>
            <a:r>
              <a:rPr lang="ru-RU" dirty="0" smtClean="0"/>
              <a:t>2) 1, 2, 3</a:t>
            </a:r>
          </a:p>
          <a:p>
            <a:r>
              <a:rPr lang="ru-RU" dirty="0" smtClean="0"/>
              <a:t>3)  2, 3, 4</a:t>
            </a:r>
          </a:p>
          <a:p>
            <a:r>
              <a:rPr lang="ru-RU" dirty="0" smtClean="0"/>
              <a:t>4) 1, 3, 5</a:t>
            </a:r>
          </a:p>
          <a:p>
            <a:endParaRPr lang="ru-RU" dirty="0"/>
          </a:p>
        </p:txBody>
      </p:sp>
      <p:pic>
        <p:nvPicPr>
          <p:cNvPr id="1026" name="Picture 2" descr="E:\Documents and Settings\User\Рабочий стол\ольга\Машка\h_1340310941_6938741_24660b22f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293096"/>
            <a:ext cx="2176636" cy="2176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ocuments and Settings\User\Рабочий стол\ольга\Машка\h_1340311310_9136204_7653da0ef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221088"/>
            <a:ext cx="2176636" cy="2176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А12 Укажите грамматически правильное продолжение предложения.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Начиная заниматься закаливанием, </a:t>
            </a:r>
            <a:endParaRPr lang="ru-RU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1.выполняются определенные требования.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2.улучшается физическое состояние организма.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3.я познакомился со специальной литературой по этой проблеме.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4.успеху способствуют определённые правила.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А11 Укажите словосочетание, где выделенное слово является главным.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  захватив</a:t>
            </a:r>
            <a:r>
              <a:rPr lang="ru-RU" dirty="0" smtClean="0">
                <a:solidFill>
                  <a:srgbClr val="002060"/>
                </a:solidFill>
              </a:rPr>
              <a:t> корабль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3)  ищущим </a:t>
            </a:r>
            <a:r>
              <a:rPr lang="ru-RU" b="1" dirty="0" smtClean="0">
                <a:solidFill>
                  <a:srgbClr val="002060"/>
                </a:solidFill>
              </a:rPr>
              <a:t>правду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2) из </a:t>
            </a:r>
            <a:r>
              <a:rPr lang="ru-RU" b="1" dirty="0" smtClean="0">
                <a:solidFill>
                  <a:srgbClr val="002060"/>
                </a:solidFill>
              </a:rPr>
              <a:t>светящихся</a:t>
            </a:r>
            <a:r>
              <a:rPr lang="ru-RU" dirty="0" smtClean="0">
                <a:solidFill>
                  <a:srgbClr val="002060"/>
                </a:solidFill>
              </a:rPr>
              <a:t> окон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4) рассказывая </a:t>
            </a:r>
            <a:r>
              <a:rPr lang="ru-RU" b="1" dirty="0" smtClean="0">
                <a:solidFill>
                  <a:srgbClr val="002060"/>
                </a:solidFill>
              </a:rPr>
              <a:t>сказки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2051" name="Picture 3" descr="E:\Documents and Settings\User\Рабочий стол\ольга\Машка\h_1340311363_5057636_6f1ebb6fb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284984"/>
            <a:ext cx="2232248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А15 Укажите правильную морфологическую характеристику слова «подравнявшись» из 21 предложения текста.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 наречие</a:t>
            </a:r>
          </a:p>
          <a:p>
            <a:pPr lvl="0"/>
            <a:r>
              <a:rPr lang="ru-RU" dirty="0" smtClean="0"/>
              <a:t> деепричастие</a:t>
            </a:r>
          </a:p>
          <a:p>
            <a:pPr lvl="0"/>
            <a:r>
              <a:rPr lang="ru-RU" dirty="0" smtClean="0"/>
              <a:t>причастие</a:t>
            </a:r>
          </a:p>
          <a:p>
            <a:pPr lvl="0"/>
            <a:r>
              <a:rPr lang="ru-RU" dirty="0" smtClean="0"/>
              <a:t>прилагательное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E:\Documents and Settings\User\Рабочий стол\ольга\Машка\h_1340311544_9293594_208944d3df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645024"/>
            <a:ext cx="1944216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>
                <a:solidFill>
                  <a:srgbClr val="002060"/>
                </a:solidFill>
              </a:rPr>
              <a:t>В4</a:t>
            </a:r>
            <a:r>
              <a:rPr lang="ru-RU" sz="2000" dirty="0" smtClean="0">
                <a:solidFill>
                  <a:srgbClr val="002060"/>
                </a:solidFill>
              </a:rPr>
              <a:t> Среди предложений 18-23 найдите предложения с </a:t>
            </a:r>
            <a:r>
              <a:rPr lang="ru-RU" sz="2000" b="1" dirty="0" smtClean="0">
                <a:solidFill>
                  <a:srgbClr val="002060"/>
                </a:solidFill>
              </a:rPr>
              <a:t>деепричастными оборотами.</a:t>
            </a:r>
            <a:r>
              <a:rPr lang="ru-RU" sz="2000" dirty="0" smtClean="0">
                <a:solidFill>
                  <a:srgbClr val="002060"/>
                </a:solidFill>
              </a:rPr>
              <a:t> Напишите номера этих предложений. 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 </a:t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(18)Они сидели на кушетке возле штакетника и смотрели, как бабушка из соседнего дома кормит голубей. (19)Голубям она выносила хлебный мякиш и всегда крошила его на крышку колодца. (20)Голуби привыкли и с утра уже семенили на колодезном пятачке, доверчиво петляли под ногами прохожих. </a:t>
            </a:r>
          </a:p>
          <a:p>
            <a:r>
              <a:rPr lang="ru-RU" dirty="0" smtClean="0"/>
              <a:t>(21)Голуби подбирали последние крошки, когда </a:t>
            </a:r>
            <a:r>
              <a:rPr lang="ru-RU" dirty="0" err="1" smtClean="0"/>
              <a:t>Кешка</a:t>
            </a:r>
            <a:r>
              <a:rPr lang="ru-RU" dirty="0" smtClean="0"/>
              <a:t> Щеглов, поравнявшись со старушкой, носком кроссовки поддел одну из птиц и отбросил с асфальта на газон. (22)Голубь забил крыльями, пытаясь подняться, но тут же сложил веер хвоста и упал набок. (23)Старушка с ненавистью проводила Щеглова взглядом.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Documents and Settings\User\Рабочий стол\ольга\Машка\h_1340311294_6024291_dc1c62fba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4664"/>
            <a:ext cx="2536676" cy="25366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А7 В каком варианте ответа </a:t>
            </a:r>
            <a:endParaRPr lang="ru-RU" b="1" dirty="0" smtClean="0"/>
          </a:p>
          <a:p>
            <a:r>
              <a:rPr lang="ru-RU" b="1" dirty="0" smtClean="0"/>
              <a:t>НЕ </a:t>
            </a:r>
            <a:r>
              <a:rPr lang="ru-RU" b="1" dirty="0" smtClean="0"/>
              <a:t>со словом пишется </a:t>
            </a:r>
            <a:endParaRPr lang="ru-RU" b="1" dirty="0" smtClean="0"/>
          </a:p>
          <a:p>
            <a:r>
              <a:rPr lang="ru-RU" b="1" dirty="0" smtClean="0"/>
              <a:t>раздельно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1) Мгновение она сидела в кресле (не)подвижно, безвольно опустив руки.</a:t>
            </a:r>
          </a:p>
          <a:p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2) Дождь, (не)прекращавшийся всю ночь, к утру размыл дороги. </a:t>
            </a:r>
          </a:p>
          <a:p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3) (Не)смотря на то, что он знал, что это шутка, его стало охватывать какое-то странное волнение. </a:t>
            </a:r>
          </a:p>
          <a:p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4) Рыболов снова погружается в безмолвное созерцание (не)подвижного поплавка.</a:t>
            </a:r>
          </a:p>
          <a:p>
            <a:endParaRPr lang="ru-RU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Молодцы!</a:t>
            </a:r>
            <a:endParaRPr lang="ru-RU" dirty="0"/>
          </a:p>
        </p:txBody>
      </p:sp>
      <p:pic>
        <p:nvPicPr>
          <p:cNvPr id="5122" name="Picture 2" descr="E:\Documents and Settings\User\Рабочий стол\ольга\Машка\h_1340316652_8462708_d8fdc3c1d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92896"/>
            <a:ext cx="3162647" cy="31626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</TotalTime>
  <Words>263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Деепричастие</vt:lpstr>
      <vt:lpstr>Слайд 2</vt:lpstr>
      <vt:lpstr>Слайд 3</vt:lpstr>
      <vt:lpstr>Слайд 4</vt:lpstr>
      <vt:lpstr>Слайд 5</vt:lpstr>
      <vt:lpstr>        В4 Среди предложений 18-23 найдите предложения с деепричастными оборотами. Напишите номера этих предложений.    </vt:lpstr>
      <vt:lpstr>Слайд 7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Деепричастие</dc:title>
  <cp:lastModifiedBy>User</cp:lastModifiedBy>
  <cp:revision>3</cp:revision>
  <dcterms:modified xsi:type="dcterms:W3CDTF">2013-11-17T18:55:36Z</dcterms:modified>
</cp:coreProperties>
</file>