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Региональный экзамен </a:t>
            </a:r>
            <a:br>
              <a:rPr lang="ru-RU" dirty="0" smtClean="0"/>
            </a:br>
            <a:r>
              <a:rPr lang="ru-RU" dirty="0" smtClean="0"/>
              <a:t>7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А4.В </a:t>
            </a:r>
            <a:r>
              <a:rPr lang="ru-RU" b="1" dirty="0" smtClean="0"/>
              <a:t>каком варианте ответа содержится грамматическая ошибка?</a:t>
            </a:r>
          </a:p>
          <a:p>
            <a:r>
              <a:rPr lang="ru-RU" dirty="0" smtClean="0"/>
              <a:t>Подгоняемая лодка неслась по реке ветром.</a:t>
            </a:r>
          </a:p>
          <a:p>
            <a:r>
              <a:rPr lang="ru-RU" dirty="0" smtClean="0"/>
              <a:t>Тысячи звуков смешивались в длинный скачущий гул.</a:t>
            </a:r>
          </a:p>
          <a:p>
            <a:r>
              <a:rPr lang="ru-RU" dirty="0" smtClean="0"/>
              <a:t>Мы медленно пробирались по узкой, заросшей травой лесной тропинке.</a:t>
            </a:r>
          </a:p>
          <a:p>
            <a:r>
              <a:rPr lang="ru-RU" dirty="0" smtClean="0"/>
              <a:t>Каждый звук словно стоит в застывшем воздухе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А1 В каком ряду во всех трёх словах пропущена одна и та же буква?</a:t>
            </a:r>
          </a:p>
          <a:p>
            <a:r>
              <a:rPr lang="ru-RU" dirty="0" smtClean="0"/>
              <a:t> 1)    пр..</a:t>
            </a:r>
            <a:r>
              <a:rPr lang="ru-RU" dirty="0" err="1" smtClean="0"/>
              <a:t>пятствие</a:t>
            </a:r>
            <a:r>
              <a:rPr lang="ru-RU" dirty="0" smtClean="0"/>
              <a:t>, пр..</a:t>
            </a:r>
            <a:r>
              <a:rPr lang="ru-RU" dirty="0" err="1" smtClean="0"/>
              <a:t>ключение</a:t>
            </a:r>
            <a:r>
              <a:rPr lang="ru-RU" dirty="0" smtClean="0"/>
              <a:t>, </a:t>
            </a:r>
            <a:r>
              <a:rPr lang="ru-RU" dirty="0" err="1" smtClean="0"/>
              <a:t>пр...усадебный</a:t>
            </a:r>
            <a:endParaRPr lang="ru-RU" dirty="0" smtClean="0"/>
          </a:p>
          <a:p>
            <a:r>
              <a:rPr lang="ru-RU" dirty="0" smtClean="0"/>
              <a:t> 2)    </a:t>
            </a:r>
            <a:r>
              <a:rPr lang="ru-RU" dirty="0" err="1" smtClean="0"/>
              <a:t>ра</a:t>
            </a:r>
            <a:r>
              <a:rPr lang="ru-RU" dirty="0" smtClean="0"/>
              <a:t>..</a:t>
            </a:r>
            <a:r>
              <a:rPr lang="ru-RU" dirty="0" err="1" smtClean="0"/>
              <a:t>реженный</a:t>
            </a:r>
            <a:r>
              <a:rPr lang="ru-RU" dirty="0" smtClean="0"/>
              <a:t>, не..деланный, </a:t>
            </a:r>
            <a:r>
              <a:rPr lang="ru-RU" dirty="0" err="1" smtClean="0"/>
              <a:t>ра</a:t>
            </a:r>
            <a:r>
              <a:rPr lang="ru-RU" dirty="0" smtClean="0"/>
              <a:t>..</a:t>
            </a:r>
            <a:r>
              <a:rPr lang="ru-RU" dirty="0" err="1" smtClean="0"/>
              <a:t>мышлять</a:t>
            </a:r>
            <a:endParaRPr lang="ru-RU" dirty="0" smtClean="0"/>
          </a:p>
          <a:p>
            <a:r>
              <a:rPr lang="ru-RU" dirty="0" smtClean="0"/>
              <a:t> 3)    пр..</a:t>
            </a:r>
            <a:r>
              <a:rPr lang="ru-RU" dirty="0" err="1" smtClean="0"/>
              <a:t>ломление</a:t>
            </a:r>
            <a:r>
              <a:rPr lang="ru-RU" dirty="0" smtClean="0"/>
              <a:t>, пр..</a:t>
            </a:r>
            <a:r>
              <a:rPr lang="ru-RU" dirty="0" err="1" smtClean="0"/>
              <a:t>высить</a:t>
            </a:r>
            <a:r>
              <a:rPr lang="ru-RU" dirty="0" smtClean="0"/>
              <a:t>, пр..увеличенный</a:t>
            </a:r>
          </a:p>
          <a:p>
            <a:r>
              <a:rPr lang="ru-RU" dirty="0" smtClean="0"/>
              <a:t> 4)    обе..печенный, ..</a:t>
            </a:r>
            <a:r>
              <a:rPr lang="ru-RU" dirty="0" err="1" smtClean="0"/>
              <a:t>жиженный</a:t>
            </a:r>
            <a:r>
              <a:rPr lang="ru-RU" dirty="0" smtClean="0"/>
              <a:t> (газ), не..</a:t>
            </a:r>
            <a:r>
              <a:rPr lang="ru-RU" dirty="0" err="1" smtClean="0"/>
              <a:t>дешний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А2 В каком ряду в обоих случаях  на месте пропуска пишется Ь?</a:t>
            </a:r>
          </a:p>
          <a:p>
            <a:r>
              <a:rPr lang="ru-RU" dirty="0" smtClean="0"/>
              <a:t> 1) мягкий калач.., </a:t>
            </a:r>
            <a:r>
              <a:rPr lang="ru-RU" dirty="0" err="1" smtClean="0"/>
              <a:t>береч</a:t>
            </a:r>
            <a:r>
              <a:rPr lang="ru-RU" dirty="0" smtClean="0"/>
              <a:t>..</a:t>
            </a:r>
            <a:r>
              <a:rPr lang="ru-RU" dirty="0" err="1" smtClean="0"/>
              <a:t>ся</a:t>
            </a:r>
            <a:r>
              <a:rPr lang="ru-RU" dirty="0" smtClean="0"/>
              <a:t> от напастей</a:t>
            </a:r>
          </a:p>
          <a:p>
            <a:r>
              <a:rPr lang="ru-RU" dirty="0" smtClean="0"/>
              <a:t> 2) день хорош.., решить пять задач..</a:t>
            </a:r>
          </a:p>
          <a:p>
            <a:r>
              <a:rPr lang="ru-RU" dirty="0" smtClean="0"/>
              <a:t> 3) полная </a:t>
            </a:r>
            <a:r>
              <a:rPr lang="ru-RU" dirty="0" err="1" smtClean="0"/>
              <a:t>чуш</a:t>
            </a:r>
            <a:r>
              <a:rPr lang="ru-RU" dirty="0" smtClean="0"/>
              <a:t>.., выйти замуж..</a:t>
            </a:r>
          </a:p>
          <a:p>
            <a:r>
              <a:rPr lang="ru-RU" dirty="0" smtClean="0"/>
              <a:t> 4) </a:t>
            </a:r>
            <a:r>
              <a:rPr lang="ru-RU" dirty="0" err="1" smtClean="0"/>
              <a:t>намаж</a:t>
            </a:r>
            <a:r>
              <a:rPr lang="ru-RU" dirty="0" smtClean="0"/>
              <a:t>..те маслом хлеб, ударить </a:t>
            </a:r>
            <a:r>
              <a:rPr lang="ru-RU" dirty="0" err="1" smtClean="0"/>
              <a:t>наотмаш</a:t>
            </a:r>
            <a:r>
              <a:rPr lang="ru-RU" dirty="0" smtClean="0"/>
              <a:t>..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А5 В каком варианте ответа указаны все цифры, на месте которых НЕ пишется раздельно?</a:t>
            </a:r>
          </a:p>
          <a:p>
            <a:r>
              <a:rPr lang="ru-RU" dirty="0" smtClean="0"/>
              <a:t> Ни(1)каких разногласий не(2)было, и мы не(3)медленно отправились в путешествие по местам, исхоженным нами не(4)раз.</a:t>
            </a:r>
          </a:p>
          <a:p>
            <a:endParaRPr lang="ru-RU" dirty="0" smtClean="0"/>
          </a:p>
          <a:p>
            <a:r>
              <a:rPr lang="ru-RU" dirty="0" smtClean="0"/>
              <a:t> 1) 1, 4    2) 2, 4    3) 2, 3    4) 1, 3, 4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А6 В каком ряду в обоих  словах пропущена буква Е?</a:t>
            </a:r>
          </a:p>
          <a:p>
            <a:r>
              <a:rPr lang="ru-RU" dirty="0" smtClean="0"/>
              <a:t> 1) по </a:t>
            </a:r>
            <a:r>
              <a:rPr lang="ru-RU" dirty="0" err="1" smtClean="0"/>
              <a:t>ведущ</a:t>
            </a:r>
            <a:r>
              <a:rPr lang="ru-RU" dirty="0" smtClean="0"/>
              <a:t>..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магистрал</a:t>
            </a:r>
            <a:r>
              <a:rPr lang="ru-RU" dirty="0" smtClean="0"/>
              <a:t>..</a:t>
            </a:r>
          </a:p>
          <a:p>
            <a:r>
              <a:rPr lang="ru-RU" dirty="0" smtClean="0"/>
              <a:t> 2) </a:t>
            </a:r>
            <a:r>
              <a:rPr lang="ru-RU" dirty="0" err="1" smtClean="0"/>
              <a:t>дальнейш</a:t>
            </a:r>
            <a:r>
              <a:rPr lang="ru-RU" dirty="0" smtClean="0"/>
              <a:t>..м </a:t>
            </a:r>
            <a:r>
              <a:rPr lang="ru-RU" dirty="0" err="1" smtClean="0"/>
              <a:t>использовани</a:t>
            </a:r>
            <a:r>
              <a:rPr lang="ru-RU" dirty="0" smtClean="0"/>
              <a:t>..</a:t>
            </a:r>
            <a:r>
              <a:rPr lang="ru-RU" dirty="0" err="1" smtClean="0"/>
              <a:t>м</a:t>
            </a:r>
            <a:endParaRPr lang="ru-RU" dirty="0" smtClean="0"/>
          </a:p>
          <a:p>
            <a:r>
              <a:rPr lang="ru-RU" dirty="0" smtClean="0"/>
              <a:t> 3) на </a:t>
            </a:r>
            <a:r>
              <a:rPr lang="ru-RU" dirty="0" err="1" smtClean="0"/>
              <a:t>высочайш</a:t>
            </a:r>
            <a:r>
              <a:rPr lang="ru-RU" dirty="0" smtClean="0"/>
              <a:t>..м </a:t>
            </a:r>
            <a:r>
              <a:rPr lang="ru-RU" dirty="0" err="1" smtClean="0"/>
              <a:t>уровн</a:t>
            </a:r>
            <a:r>
              <a:rPr lang="ru-RU" dirty="0" smtClean="0"/>
              <a:t>..</a:t>
            </a:r>
          </a:p>
          <a:p>
            <a:r>
              <a:rPr lang="ru-RU" dirty="0" smtClean="0"/>
              <a:t> 4) в певуч..м стихотворении..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А7 Укажите ряд  слов, требующих дефисного  написания.</a:t>
            </a:r>
          </a:p>
          <a:p>
            <a:r>
              <a:rPr lang="ru-RU" dirty="0" smtClean="0"/>
              <a:t> 1) </a:t>
            </a:r>
            <a:r>
              <a:rPr lang="ru-RU" dirty="0" err="1" smtClean="0"/>
              <a:t>водо</a:t>
            </a:r>
            <a:r>
              <a:rPr lang="ru-RU" dirty="0" smtClean="0"/>
              <a:t>(непроницаемый),  (во)время, (еле)</a:t>
            </a:r>
            <a:r>
              <a:rPr lang="ru-RU" dirty="0" err="1" smtClean="0"/>
              <a:t>еле</a:t>
            </a:r>
            <a:endParaRPr lang="ru-RU" dirty="0" smtClean="0"/>
          </a:p>
          <a:p>
            <a:r>
              <a:rPr lang="ru-RU" dirty="0" smtClean="0"/>
              <a:t> 2) (во)первых, (</a:t>
            </a:r>
            <a:r>
              <a:rPr lang="ru-RU" dirty="0" err="1" smtClean="0"/>
              <a:t>русско</a:t>
            </a:r>
            <a:r>
              <a:rPr lang="ru-RU" dirty="0" smtClean="0"/>
              <a:t>)английский, (</a:t>
            </a:r>
            <a:r>
              <a:rPr lang="ru-RU" dirty="0" err="1" smtClean="0"/>
              <a:t>юго</a:t>
            </a:r>
            <a:r>
              <a:rPr lang="ru-RU" dirty="0" smtClean="0"/>
              <a:t>)западный </a:t>
            </a:r>
          </a:p>
          <a:p>
            <a:r>
              <a:rPr lang="ru-RU" dirty="0" smtClean="0"/>
              <a:t> 3) (пяти)этажный, (кое)где, (научно)фантастический</a:t>
            </a:r>
          </a:p>
          <a:p>
            <a:r>
              <a:rPr lang="ru-RU" dirty="0" smtClean="0"/>
              <a:t> 4) (древне)русские, (бархатисто)серый, (на)против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smtClean="0"/>
              <a:t>Назовите слово, состоящее из приставки, корня, и двух суффиксов:</a:t>
            </a:r>
          </a:p>
          <a:p>
            <a:r>
              <a:rPr lang="ru-RU" dirty="0" smtClean="0"/>
              <a:t>предвесенний</a:t>
            </a:r>
          </a:p>
          <a:p>
            <a:r>
              <a:rPr lang="ru-RU" dirty="0" smtClean="0"/>
              <a:t>распределившись</a:t>
            </a:r>
          </a:p>
          <a:p>
            <a:r>
              <a:rPr lang="ru-RU" dirty="0" err="1" smtClean="0"/>
              <a:t>зажмурясь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А2. </a:t>
            </a:r>
            <a:r>
              <a:rPr lang="ru-RU" dirty="0" smtClean="0"/>
              <a:t>В каком слове верно выделена буква, обозначающая ударный гласный звук?</a:t>
            </a:r>
          </a:p>
          <a:p>
            <a:r>
              <a:rPr lang="ru-RU" dirty="0" err="1" smtClean="0"/>
              <a:t>ПремИрованнный</a:t>
            </a:r>
            <a:endParaRPr lang="ru-RU" dirty="0" smtClean="0"/>
          </a:p>
          <a:p>
            <a:r>
              <a:rPr lang="ru-RU" dirty="0" err="1" smtClean="0"/>
              <a:t>СозданА</a:t>
            </a:r>
            <a:endParaRPr lang="ru-RU" dirty="0" smtClean="0"/>
          </a:p>
          <a:p>
            <a:r>
              <a:rPr lang="ru-RU" dirty="0" err="1" smtClean="0"/>
              <a:t>НаклОненный</a:t>
            </a:r>
            <a:endParaRPr lang="ru-RU" dirty="0" smtClean="0"/>
          </a:p>
          <a:p>
            <a:r>
              <a:rPr lang="ru-RU" dirty="0" err="1" smtClean="0"/>
              <a:t>ЗвОнящий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А3.В </a:t>
            </a:r>
            <a:r>
              <a:rPr lang="ru-RU" b="1" dirty="0" smtClean="0"/>
              <a:t>каком варианте ответа пропущена одна и та же буква?</a:t>
            </a:r>
          </a:p>
          <a:p>
            <a:r>
              <a:rPr lang="ru-RU" dirty="0" smtClean="0"/>
              <a:t>К </a:t>
            </a:r>
            <a:r>
              <a:rPr lang="ru-RU" dirty="0" err="1" smtClean="0"/>
              <a:t>цветущ</a:t>
            </a:r>
            <a:r>
              <a:rPr lang="ru-RU" dirty="0" smtClean="0"/>
              <a:t>..</a:t>
            </a:r>
            <a:r>
              <a:rPr lang="ru-RU" dirty="0" err="1" smtClean="0"/>
              <a:t>й</a:t>
            </a:r>
            <a:r>
              <a:rPr lang="ru-RU" dirty="0" smtClean="0"/>
              <a:t> акации, о </a:t>
            </a:r>
            <a:r>
              <a:rPr lang="ru-RU" dirty="0" err="1" smtClean="0"/>
              <a:t>наступающ</a:t>
            </a:r>
            <a:r>
              <a:rPr lang="ru-RU" dirty="0" smtClean="0"/>
              <a:t>..</a:t>
            </a:r>
            <a:r>
              <a:rPr lang="ru-RU" dirty="0" err="1" smtClean="0"/>
              <a:t>й</a:t>
            </a:r>
            <a:r>
              <a:rPr lang="ru-RU" dirty="0" smtClean="0"/>
              <a:t> осени,  перед </a:t>
            </a:r>
            <a:r>
              <a:rPr lang="ru-RU" dirty="0" err="1" smtClean="0"/>
              <a:t>разваливш</a:t>
            </a:r>
            <a:r>
              <a:rPr lang="ru-RU" dirty="0" smtClean="0"/>
              <a:t>..</a:t>
            </a:r>
            <a:r>
              <a:rPr lang="ru-RU" dirty="0" err="1" smtClean="0"/>
              <a:t>мся</a:t>
            </a:r>
            <a:r>
              <a:rPr lang="ru-RU" dirty="0" smtClean="0"/>
              <a:t> зданием</a:t>
            </a:r>
          </a:p>
          <a:p>
            <a:r>
              <a:rPr lang="ru-RU" dirty="0" smtClean="0"/>
              <a:t>К </a:t>
            </a:r>
            <a:r>
              <a:rPr lang="ru-RU" dirty="0" err="1" smtClean="0"/>
              <a:t>улыбающ</a:t>
            </a:r>
            <a:r>
              <a:rPr lang="ru-RU" dirty="0" smtClean="0"/>
              <a:t>..</a:t>
            </a:r>
            <a:r>
              <a:rPr lang="ru-RU" dirty="0" err="1" smtClean="0"/>
              <a:t>йся</a:t>
            </a:r>
            <a:r>
              <a:rPr lang="ru-RU" dirty="0" smtClean="0"/>
              <a:t> девочке, в </a:t>
            </a:r>
            <a:r>
              <a:rPr lang="ru-RU" dirty="0" err="1" smtClean="0"/>
              <a:t>подъехавш</a:t>
            </a:r>
            <a:r>
              <a:rPr lang="ru-RU" dirty="0" smtClean="0"/>
              <a:t>..м автобусе, о блестящ..м таланте</a:t>
            </a:r>
          </a:p>
          <a:p>
            <a:r>
              <a:rPr lang="ru-RU" dirty="0" smtClean="0"/>
              <a:t>О </a:t>
            </a:r>
            <a:r>
              <a:rPr lang="ru-RU" dirty="0" err="1" smtClean="0"/>
              <a:t>состоявш</a:t>
            </a:r>
            <a:r>
              <a:rPr lang="ru-RU" dirty="0" smtClean="0"/>
              <a:t>..</a:t>
            </a:r>
            <a:r>
              <a:rPr lang="ru-RU" dirty="0" err="1" smtClean="0"/>
              <a:t>мся</a:t>
            </a:r>
            <a:r>
              <a:rPr lang="ru-RU" dirty="0" smtClean="0"/>
              <a:t> экзамене, о </a:t>
            </a:r>
            <a:r>
              <a:rPr lang="ru-RU" dirty="0" err="1" smtClean="0"/>
              <a:t>сражавш</a:t>
            </a:r>
            <a:r>
              <a:rPr lang="ru-RU" dirty="0" smtClean="0"/>
              <a:t>..</a:t>
            </a:r>
            <a:r>
              <a:rPr lang="ru-RU" dirty="0" err="1" smtClean="0"/>
              <a:t>мся</a:t>
            </a:r>
            <a:r>
              <a:rPr lang="ru-RU" dirty="0" smtClean="0"/>
              <a:t> отряде, перед </a:t>
            </a:r>
            <a:r>
              <a:rPr lang="ru-RU" dirty="0" err="1" smtClean="0"/>
              <a:t>открывш</a:t>
            </a:r>
            <a:r>
              <a:rPr lang="ru-RU" dirty="0" smtClean="0"/>
              <a:t>..</a:t>
            </a:r>
            <a:r>
              <a:rPr lang="ru-RU" dirty="0" err="1" smtClean="0"/>
              <a:t>мся</a:t>
            </a:r>
            <a:r>
              <a:rPr lang="ru-RU" dirty="0" smtClean="0"/>
              <a:t> окном</a:t>
            </a:r>
          </a:p>
          <a:p>
            <a:r>
              <a:rPr lang="ru-RU" dirty="0" smtClean="0"/>
              <a:t>Кусочки пахуч..ей рыбы, в </a:t>
            </a:r>
            <a:r>
              <a:rPr lang="ru-RU" dirty="0" err="1" smtClean="0"/>
              <a:t>син</a:t>
            </a:r>
            <a:r>
              <a:rPr lang="ru-RU" dirty="0" smtClean="0"/>
              <a:t>..м халате, чарующ..м звучанием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</TotalTime>
  <Words>441</Words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Региональный экзамен  7 класс</vt:lpstr>
      <vt:lpstr>Слайд 2</vt:lpstr>
      <vt:lpstr>Слайд 3</vt:lpstr>
      <vt:lpstr>Слайд 4</vt:lpstr>
      <vt:lpstr>Слайд 5</vt:lpstr>
      <vt:lpstr>Слайд 6</vt:lpstr>
      <vt:lpstr>тест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экзамен  7 класс</dc:title>
  <cp:lastModifiedBy>User</cp:lastModifiedBy>
  <cp:revision>2</cp:revision>
  <dcterms:modified xsi:type="dcterms:W3CDTF">2012-09-21T13:02:55Z</dcterms:modified>
</cp:coreProperties>
</file>