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7619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50924" cy="500066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accent6">
                    <a:lumMod val="10000"/>
                  </a:schemeClr>
                </a:solidFill>
              </a:rPr>
              <a:t>1.Выглянувшее солнце из-за тучи осветило лес.</a:t>
            </a:r>
          </a:p>
          <a:p>
            <a:pPr algn="l"/>
            <a:r>
              <a:rPr lang="ru-RU" dirty="0" smtClean="0">
                <a:solidFill>
                  <a:srgbClr val="0070C0"/>
                </a:solidFill>
              </a:rPr>
              <a:t>2.Деревья, колеблющие ветром, тихо шелестели.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3.В лесу дрожали от холода березы, осыпавшие сусальной позолотой.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4.Материал, объясняющийся учителем</a:t>
            </a:r>
            <a:r>
              <a:rPr lang="ru-RU" smtClean="0">
                <a:solidFill>
                  <a:srgbClr val="7030A0"/>
                </a:solidFill>
              </a:rPr>
              <a:t>, был очень </a:t>
            </a:r>
            <a:r>
              <a:rPr lang="ru-RU" dirty="0" smtClean="0">
                <a:solidFill>
                  <a:srgbClr val="7030A0"/>
                </a:solidFill>
              </a:rPr>
              <a:t>трудным.</a:t>
            </a:r>
          </a:p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5.Кем-то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обиденный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мальчик горько плакал.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43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Развитие речи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</dc:title>
  <cp:lastModifiedBy>User</cp:lastModifiedBy>
  <cp:revision>1</cp:revision>
  <dcterms:modified xsi:type="dcterms:W3CDTF">2012-11-11T13:29:18Z</dcterms:modified>
</cp:coreProperties>
</file>