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08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27784" y="19168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03648" y="1412776"/>
            <a:ext cx="63176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УРОК МАТЕМАТИКИ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7" name="Рисунок 6" descr="iCA5M8O0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3645024"/>
            <a:ext cx="3816424" cy="272489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556792"/>
            <a:ext cx="720171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 работе ты помогал или тебе помогали?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Что вызвало наибольшую трудность?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Оцени работу группы в целом.</a:t>
            </a:r>
            <a:endParaRPr lang="ru-RU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iCAI9FP1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3789040"/>
            <a:ext cx="3312368" cy="2148830"/>
          </a:xfrm>
          <a:prstGeom prst="rect">
            <a:avLst/>
          </a:prstGeom>
        </p:spPr>
      </p:pic>
      <p:pic>
        <p:nvPicPr>
          <p:cNvPr id="4" name="Рисунок 3" descr="iCATRNLI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3429000"/>
            <a:ext cx="1495425" cy="1428750"/>
          </a:xfrm>
          <a:prstGeom prst="rect">
            <a:avLst/>
          </a:prstGeom>
        </p:spPr>
      </p:pic>
      <p:pic>
        <p:nvPicPr>
          <p:cNvPr id="5" name="Рисунок 4" descr="iCAQ921F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60232" y="4437112"/>
            <a:ext cx="1428750" cy="142875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55976" y="1556792"/>
            <a:ext cx="684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100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987824" y="4509120"/>
            <a:ext cx="5230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73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508104" y="4581128"/>
            <a:ext cx="525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55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588224" y="3861048"/>
            <a:ext cx="463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15</a:t>
            </a:r>
            <a:endParaRPr lang="ru-RU" sz="2800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419872" y="4509120"/>
            <a:ext cx="2232248" cy="0"/>
          </a:xfrm>
          <a:prstGeom prst="line">
            <a:avLst/>
          </a:prstGeom>
          <a:ln w="5715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endCxn id="6" idx="1"/>
          </p:cNvCxnSpPr>
          <p:nvPr/>
        </p:nvCxnSpPr>
        <p:spPr>
          <a:xfrm>
            <a:off x="4644008" y="2060848"/>
            <a:ext cx="1944216" cy="2061810"/>
          </a:xfrm>
          <a:prstGeom prst="line">
            <a:avLst/>
          </a:prstGeom>
          <a:ln w="5715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6" idx="1"/>
          </p:cNvCxnSpPr>
          <p:nvPr/>
        </p:nvCxnSpPr>
        <p:spPr>
          <a:xfrm flipH="1">
            <a:off x="5724128" y="4122658"/>
            <a:ext cx="864096" cy="386462"/>
          </a:xfrm>
          <a:prstGeom prst="line">
            <a:avLst/>
          </a:prstGeom>
          <a:ln w="5715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3419872" y="2060848"/>
            <a:ext cx="1224136" cy="2448272"/>
          </a:xfrm>
          <a:prstGeom prst="line">
            <a:avLst/>
          </a:prstGeom>
          <a:ln w="5715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644008" y="2060848"/>
            <a:ext cx="1008112" cy="2448272"/>
          </a:xfrm>
          <a:prstGeom prst="line">
            <a:avLst/>
          </a:prstGeom>
          <a:ln w="5715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42493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Путешествие в прошлое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" name="Рисунок 2" descr="iCA3RB39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5" y="2204864"/>
            <a:ext cx="4464496" cy="352839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96136" y="2132856"/>
            <a:ext cx="23491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2520</a:t>
            </a:r>
            <a:endParaRPr lang="ru-RU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7020272" y="3284984"/>
            <a:ext cx="5854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dirty="0" smtClean="0">
                <a:solidFill>
                  <a:srgbClr val="FFFF00"/>
                </a:solidFill>
              </a:rPr>
              <a:t>?</a:t>
            </a:r>
            <a:endParaRPr lang="ru-RU" sz="7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9832" y="980728"/>
            <a:ext cx="33868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C000"/>
                </a:solidFill>
              </a:rPr>
              <a:t>ПРОВЕРИМ!</a:t>
            </a:r>
            <a:endParaRPr lang="ru-RU" sz="4000" b="1" dirty="0"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772816"/>
            <a:ext cx="23759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2520:1=2520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2420888"/>
            <a:ext cx="23759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2520:2=1260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3140968"/>
            <a:ext cx="21707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2520:3=840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3861048"/>
            <a:ext cx="21707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2520:4=630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4581128"/>
            <a:ext cx="21583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2520:5=420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48064" y="1844824"/>
            <a:ext cx="21707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2520:6=504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48064" y="2492896"/>
            <a:ext cx="21551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2520:7=360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48064" y="3140968"/>
            <a:ext cx="21707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2520:8=315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20072" y="3861048"/>
            <a:ext cx="21888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2520:9=280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92080" y="4653136"/>
            <a:ext cx="23759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2520:10=252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59832" y="5805264"/>
            <a:ext cx="21248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2520:280</a:t>
            </a:r>
            <a:endParaRPr lang="ru-RU" sz="4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764704"/>
            <a:ext cx="847642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Деление многозначного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числа 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 </a:t>
            </a:r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трехзначое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Рисунок 4" descr="iCAVCC81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3573016"/>
            <a:ext cx="3816424" cy="280831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91880" y="692696"/>
            <a:ext cx="49698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FFF00"/>
                </a:solidFill>
              </a:rPr>
              <a:t>СЛОВА - ПОМОЩНИКИ</a:t>
            </a:r>
            <a:endParaRPr lang="ru-RU" sz="3200" dirty="0">
              <a:solidFill>
                <a:srgbClr val="FFFF00"/>
              </a:solidFill>
            </a:endParaRPr>
          </a:p>
        </p:txBody>
      </p:sp>
      <p:pic>
        <p:nvPicPr>
          <p:cNvPr id="3" name="Рисунок 2" descr="iCAZWCN8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404664"/>
            <a:ext cx="2819400" cy="14287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59632" y="2636912"/>
            <a:ext cx="19556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неполное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763688" y="4077072"/>
            <a:ext cx="17679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делимое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635896" y="2852936"/>
            <a:ext cx="1184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цифр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851920" y="3789040"/>
            <a:ext cx="18530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частного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660232" y="2924944"/>
            <a:ext cx="19309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умножаю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5796136" y="4509120"/>
            <a:ext cx="18829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делитель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3635896" y="5445224"/>
            <a:ext cx="18644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вычитаю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7164288" y="5805264"/>
            <a:ext cx="16089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остаток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1259632" y="5301208"/>
            <a:ext cx="13379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рядом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5796136" y="2276872"/>
            <a:ext cx="14508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второе</a:t>
            </a:r>
            <a:endParaRPr lang="ru-RU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3851920" y="1556792"/>
            <a:ext cx="12378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4, 5, 6</a:t>
            </a:r>
            <a:endParaRPr lang="ru-RU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15816" y="1844824"/>
            <a:ext cx="3727302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900:300=273-270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28969:284=100+5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20*3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&lt;932-902</a:t>
            </a:r>
          </a:p>
          <a:p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2800:400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480-475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7704" y="908720"/>
            <a:ext cx="59173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Равенства и неравенства</a:t>
            </a:r>
            <a:endParaRPr lang="ru-RU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3848" y="1196752"/>
            <a:ext cx="29878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Задача № 261.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24000" y="2060847"/>
          <a:ext cx="6096000" cy="2592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864096"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ткани на</a:t>
                      </a:r>
                      <a:r>
                        <a:rPr lang="ru-RU" baseline="0" dirty="0" smtClean="0"/>
                        <a:t> 1 вещь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вещей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 ткани</a:t>
                      </a:r>
                      <a:endParaRPr lang="ru-RU" dirty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Пр. -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4м 50см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576м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Н. – 1м 70см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882м 30см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51920" y="692696"/>
            <a:ext cx="14638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ТЕСТ</a:t>
            </a:r>
            <a:endParaRPr lang="ru-RU" sz="4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1484784"/>
            <a:ext cx="7120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Блок-схема: узел 4"/>
          <p:cNvSpPr/>
          <p:nvPr/>
        </p:nvSpPr>
        <p:spPr>
          <a:xfrm>
            <a:off x="1619672" y="1628800"/>
            <a:ext cx="576064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узел 5"/>
          <p:cNvSpPr/>
          <p:nvPr/>
        </p:nvSpPr>
        <p:spPr>
          <a:xfrm>
            <a:off x="2339752" y="1628800"/>
            <a:ext cx="576064" cy="5292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узел 6"/>
          <p:cNvSpPr/>
          <p:nvPr/>
        </p:nvSpPr>
        <p:spPr>
          <a:xfrm>
            <a:off x="1835696" y="2636912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узел 7"/>
          <p:cNvSpPr/>
          <p:nvPr/>
        </p:nvSpPr>
        <p:spPr>
          <a:xfrm>
            <a:off x="2411760" y="2636912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узел 8"/>
          <p:cNvSpPr/>
          <p:nvPr/>
        </p:nvSpPr>
        <p:spPr>
          <a:xfrm>
            <a:off x="1187624" y="2636912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899592" y="3789040"/>
            <a:ext cx="12634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2) 14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1600" y="5445224"/>
            <a:ext cx="32063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sz="4000" dirty="0" smtClean="0"/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1664:104=16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Рисунок 11" descr="iCAHS0V2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3140968"/>
            <a:ext cx="2667372" cy="302433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81</TotalTime>
  <Words>114</Words>
  <Application>Microsoft Office PowerPoint</Application>
  <PresentationFormat>Экран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Литейная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10</cp:revision>
  <dcterms:created xsi:type="dcterms:W3CDTF">2013-04-10T19:48:30Z</dcterms:created>
  <dcterms:modified xsi:type="dcterms:W3CDTF">2013-06-04T19:29:27Z</dcterms:modified>
</cp:coreProperties>
</file>