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«Вычитание числа 4»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Карандина</a:t>
            </a:r>
            <a:r>
              <a:rPr lang="ru-RU" dirty="0" smtClean="0"/>
              <a:t> Галина Ивановна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«СОШ № 3 г.Красноармейска Саратовской области»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Математика:1класс:учебник для учащихся общеобразовательных учреждений: в 2 ч. Ч.2/</a:t>
            </a:r>
            <a:r>
              <a:rPr lang="ru-RU" dirty="0" err="1" smtClean="0"/>
              <a:t>В.Н.Рудницкая</a:t>
            </a:r>
            <a:r>
              <a:rPr lang="ru-RU" dirty="0" smtClean="0"/>
              <a:t>. – М.: </a:t>
            </a:r>
            <a:r>
              <a:rPr lang="ru-RU" dirty="0" err="1" smtClean="0"/>
              <a:t>Вентана-Граф</a:t>
            </a:r>
            <a:r>
              <a:rPr lang="ru-RU" dirty="0" smtClean="0"/>
              <a:t>, 2012.-144 </a:t>
            </a:r>
            <a:r>
              <a:rPr lang="ru-RU" dirty="0" err="1" smtClean="0"/>
              <a:t>с.:ил</a:t>
            </a:r>
            <a:r>
              <a:rPr lang="ru-RU" dirty="0" smtClean="0"/>
              <a:t>.-(Начальная школа ХХI века)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источники: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Проверка: 17,13,19,15,4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Задание:   8-4,   6-4,  5-4,   9-4,  7-4,  10-4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Задание:    11-4,  12-4,  13-4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  11-4=</a:t>
            </a:r>
          </a:p>
          <a:p>
            <a:pPr>
              <a:buNone/>
            </a:pPr>
            <a:r>
              <a:rPr lang="ru-RU" dirty="0" smtClean="0"/>
              <a:t>  11-1-3=</a:t>
            </a:r>
          </a:p>
          <a:p>
            <a:pPr>
              <a:buNone/>
            </a:pPr>
            <a:r>
              <a:rPr lang="ru-RU" dirty="0" smtClean="0"/>
              <a:t>  11-2-2=</a:t>
            </a:r>
          </a:p>
          <a:p>
            <a:pPr>
              <a:buNone/>
            </a:pPr>
            <a:r>
              <a:rPr lang="ru-RU" dirty="0" smtClean="0"/>
              <a:t>  11-3-1=</a:t>
            </a:r>
          </a:p>
          <a:p>
            <a:pPr>
              <a:buNone/>
            </a:pPr>
            <a:r>
              <a:rPr lang="ru-RU" dirty="0" smtClean="0"/>
              <a:t>-  Как вы думаете, какой пример, мы решим быстро. Почему? </a:t>
            </a:r>
          </a:p>
          <a:p>
            <a:pPr>
              <a:buNone/>
            </a:pPr>
            <a:r>
              <a:rPr lang="ru-RU" dirty="0" smtClean="0"/>
              <a:t>-  Где возникло затруднение? Почему? </a:t>
            </a:r>
          </a:p>
          <a:p>
            <a:pPr>
              <a:buNone/>
            </a:pPr>
            <a:r>
              <a:rPr lang="ru-RU" dirty="0" smtClean="0"/>
              <a:t>-  Попробуйте сделать вывод. 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Цель</a:t>
            </a:r>
            <a:r>
              <a:rPr lang="ru-RU" dirty="0" smtClean="0"/>
              <a:t>: «Открыть» прием вычитания с переходом через десяток. Научится его применять.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Тема:</a:t>
            </a:r>
            <a:r>
              <a:rPr lang="ru-RU" dirty="0" smtClean="0"/>
              <a:t> «Вычитание числа 4»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Формы работы: </a:t>
            </a:r>
            <a:r>
              <a:rPr lang="ru-RU" dirty="0" smtClean="0"/>
              <a:t>работа в парах, фронтальная, индивидуальная.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План достижения цели: </a:t>
            </a:r>
            <a:r>
              <a:rPr lang="ru-RU" dirty="0" smtClean="0"/>
              <a:t>выполнение заданий  с постепенным увеличением сложности.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учебных действий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/>
              <a:t>       11-4= </a:t>
            </a:r>
          </a:p>
          <a:p>
            <a:pPr>
              <a:buNone/>
            </a:pPr>
            <a:r>
              <a:rPr lang="ru-RU" sz="6000" b="1" dirty="0" smtClean="0"/>
              <a:t>       11-1</a:t>
            </a:r>
            <a:r>
              <a:rPr lang="ru-RU" sz="6000" dirty="0" smtClean="0"/>
              <a:t>-3=7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Из уменьшаемого сначала вычитаем единицы, а из получившегося при этом десятка – оставшуюся часть вычитаемого.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500306"/>
          <a:ext cx="8229600" cy="122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034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6-4=10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9-4 =5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11-4=7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7-4=3</a:t>
                      </a:r>
                      <a:endParaRPr lang="ru-RU" sz="2800" dirty="0"/>
                    </a:p>
                  </a:txBody>
                  <a:tcPr/>
                </a:tc>
              </a:tr>
              <a:tr h="70691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12-4</a:t>
                      </a:r>
                      <a:r>
                        <a:rPr lang="ru-RU" sz="2800" dirty="0" smtClean="0"/>
                        <a:t> =8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5-4=1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13-4=9</a:t>
                      </a:r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7-4=3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8+4=12     8+2+2=12       верно</a:t>
            </a:r>
          </a:p>
          <a:p>
            <a:pPr>
              <a:buNone/>
            </a:pPr>
            <a:r>
              <a:rPr lang="ru-RU" dirty="0" smtClean="0"/>
              <a:t>13-4=7      13-3-1=9         неверно</a:t>
            </a:r>
          </a:p>
          <a:p>
            <a:pPr>
              <a:buNone/>
            </a:pPr>
            <a:r>
              <a:rPr lang="ru-RU" dirty="0" smtClean="0"/>
              <a:t>11-2=9       11—1-1=9      верно</a:t>
            </a:r>
          </a:p>
          <a:p>
            <a:pPr>
              <a:buNone/>
            </a:pPr>
            <a:r>
              <a:rPr lang="ru-RU" dirty="0" smtClean="0"/>
              <a:t>4+9=12       4+9=9+4         9+1+3=13  неверно</a:t>
            </a:r>
          </a:p>
          <a:p>
            <a:pPr>
              <a:buNone/>
            </a:pPr>
            <a:r>
              <a:rPr lang="ru-RU" dirty="0" smtClean="0"/>
              <a:t>После внесенных исправлений запись выглядит так:</a:t>
            </a:r>
          </a:p>
          <a:p>
            <a:pPr>
              <a:buNone/>
            </a:pPr>
            <a:r>
              <a:rPr lang="ru-RU" dirty="0" smtClean="0"/>
              <a:t>8+4=12         11-2=9</a:t>
            </a:r>
          </a:p>
          <a:p>
            <a:pPr>
              <a:buNone/>
            </a:pPr>
            <a:r>
              <a:rPr lang="ru-RU" dirty="0" smtClean="0"/>
              <a:t>13-4=9           4+9=13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 вычисляя, назовите, что больше: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/>
              <a:t>9+4 или 7+5</a:t>
            </a:r>
          </a:p>
          <a:p>
            <a:pPr algn="ctr">
              <a:buNone/>
            </a:pPr>
            <a:r>
              <a:rPr lang="ru-RU" sz="3200" dirty="0" smtClean="0"/>
              <a:t>12-4 или 12-3</a:t>
            </a:r>
          </a:p>
          <a:p>
            <a:pPr algn="ctr">
              <a:buNone/>
            </a:pPr>
            <a:r>
              <a:rPr lang="ru-RU" sz="3200" dirty="0" smtClean="0"/>
              <a:t>11-2 или 13-4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1) Первое число 12, второе- 4. Чему равна разность?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2) разность чисел равна 5. Первое число 9. Чему равно второе число?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Проиллюстрируйте задания с помощью вычислительной машины.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 64 №8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293</Words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«Вычитание числа 4»</vt:lpstr>
      <vt:lpstr>Задания:</vt:lpstr>
      <vt:lpstr>Слайд 3</vt:lpstr>
      <vt:lpstr>Проект учебных действий</vt:lpstr>
      <vt:lpstr>Алгоритм</vt:lpstr>
      <vt:lpstr>Проверка:</vt:lpstr>
      <vt:lpstr>Проверка</vt:lpstr>
      <vt:lpstr>Задание 1</vt:lpstr>
      <vt:lpstr>с. 64 №8</vt:lpstr>
      <vt:lpstr>Информационные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6</cp:revision>
  <dcterms:created xsi:type="dcterms:W3CDTF">2013-05-12T18:45:58Z</dcterms:created>
  <dcterms:modified xsi:type="dcterms:W3CDTF">2013-05-13T01:37:53Z</dcterms:modified>
</cp:coreProperties>
</file>